
<file path=[Content_Types].xml><?xml version="1.0" encoding="utf-8"?>
<Types xmlns="http://schemas.openxmlformats.org/package/2006/content-types">
  <Default Extension="bmp" ContentType="image/bmp"/>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27"/>
  </p:notesMasterIdLst>
  <p:handoutMasterIdLst>
    <p:handoutMasterId r:id="rId28"/>
  </p:handoutMasterIdLst>
  <p:sldIdLst>
    <p:sldId id="256" r:id="rId3"/>
    <p:sldId id="335" r:id="rId4"/>
    <p:sldId id="287" r:id="rId5"/>
    <p:sldId id="310" r:id="rId6"/>
    <p:sldId id="257" r:id="rId7"/>
    <p:sldId id="264" r:id="rId8"/>
    <p:sldId id="259" r:id="rId9"/>
    <p:sldId id="263" r:id="rId10"/>
    <p:sldId id="267" r:id="rId11"/>
    <p:sldId id="318" r:id="rId12"/>
    <p:sldId id="270" r:id="rId13"/>
    <p:sldId id="308" r:id="rId14"/>
    <p:sldId id="309" r:id="rId15"/>
    <p:sldId id="311" r:id="rId16"/>
    <p:sldId id="336" r:id="rId17"/>
    <p:sldId id="339" r:id="rId18"/>
    <p:sldId id="340" r:id="rId19"/>
    <p:sldId id="341" r:id="rId20"/>
    <p:sldId id="273" r:id="rId21"/>
    <p:sldId id="337" r:id="rId22"/>
    <p:sldId id="338" r:id="rId23"/>
    <p:sldId id="319" r:id="rId24"/>
    <p:sldId id="278" r:id="rId25"/>
    <p:sldId id="279" r:id="rId26"/>
  </p:sldIdLst>
  <p:sldSz cx="12192000" cy="6858000"/>
  <p:notesSz cx="7559675" cy="10691813"/>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DCA94701-CF4B-4FF2-A522-540999A98872}">
          <p14:sldIdLst>
            <p14:sldId id="256"/>
            <p14:sldId id="335"/>
            <p14:sldId id="287"/>
            <p14:sldId id="310"/>
            <p14:sldId id="257"/>
          </p14:sldIdLst>
        </p14:section>
        <p14:section name="无标题节" id="{99E591A0-029B-42E9-9D9B-FAB6BA76C038}">
          <p14:sldIdLst>
            <p14:sldId id="264"/>
            <p14:sldId id="259"/>
            <p14:sldId id="263"/>
            <p14:sldId id="267"/>
            <p14:sldId id="318"/>
            <p14:sldId id="270"/>
            <p14:sldId id="308"/>
            <p14:sldId id="309"/>
            <p14:sldId id="311"/>
            <p14:sldId id="336"/>
            <p14:sldId id="339"/>
            <p14:sldId id="340"/>
            <p14:sldId id="341"/>
            <p14:sldId id="273"/>
            <p14:sldId id="337"/>
            <p14:sldId id="338"/>
            <p14:sldId id="319"/>
            <p14:sldId id="278"/>
            <p14:sldId id="2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52D1"/>
    <a:srgbClr val="1D41D5"/>
    <a:srgbClr val="2747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5859" cy="536431"/>
          </a:xfrm>
          <a:prstGeom prst="rect">
            <a:avLst/>
          </a:prstGeom>
        </p:spPr>
        <p:txBody>
          <a:bodyPr vert="horz" lIns="91440" tIns="45720" rIns="91440" bIns="45720" rtlCol="0"/>
          <a:lstStyle>
            <a:lvl1pPr algn="l">
              <a:defRPr sz="1325"/>
            </a:lvl1pPr>
          </a:lstStyle>
          <a:p>
            <a:endParaRPr lang="en-US"/>
          </a:p>
        </p:txBody>
      </p:sp>
      <p:sp>
        <p:nvSpPr>
          <p:cNvPr id="3" name="Date Placeholder 2"/>
          <p:cNvSpPr>
            <a:spLocks noGrp="1"/>
          </p:cNvSpPr>
          <p:nvPr>
            <p:ph type="dt" sz="quarter" idx="1"/>
          </p:nvPr>
        </p:nvSpPr>
        <p:spPr>
          <a:xfrm>
            <a:off x="4282066" y="0"/>
            <a:ext cx="3275859" cy="536431"/>
          </a:xfrm>
          <a:prstGeom prst="rect">
            <a:avLst/>
          </a:prstGeom>
        </p:spPr>
        <p:txBody>
          <a:bodyPr vert="horz" lIns="91440" tIns="45720" rIns="91440" bIns="45720" rtlCol="0"/>
          <a:lstStyle>
            <a:lvl1pPr algn="r">
              <a:defRPr sz="1325"/>
            </a:lvl1pPr>
          </a:lstStyle>
          <a:p>
            <a:fld id="{696C064A-D61B-4B21-B757-51A9B82445B8}" type="datetimeFigureOut">
              <a:rPr lang="en-US" smtClean="0"/>
              <a:t>9/20/2019</a:t>
            </a:fld>
            <a:endParaRPr lang="en-US"/>
          </a:p>
        </p:txBody>
      </p:sp>
      <p:sp>
        <p:nvSpPr>
          <p:cNvPr id="4" name="Footer Placeholder 3"/>
          <p:cNvSpPr>
            <a:spLocks noGrp="1"/>
          </p:cNvSpPr>
          <p:nvPr>
            <p:ph type="ftr" sz="quarter" idx="2"/>
          </p:nvPr>
        </p:nvSpPr>
        <p:spPr>
          <a:xfrm>
            <a:off x="0" y="10155065"/>
            <a:ext cx="3275859" cy="536430"/>
          </a:xfrm>
          <a:prstGeom prst="rect">
            <a:avLst/>
          </a:prstGeom>
        </p:spPr>
        <p:txBody>
          <a:bodyPr vert="horz" lIns="91440" tIns="45720" rIns="91440" bIns="45720" rtlCol="0" anchor="b"/>
          <a:lstStyle>
            <a:lvl1pPr algn="l">
              <a:defRPr sz="1325"/>
            </a:lvl1pPr>
          </a:lstStyle>
          <a:p>
            <a:endParaRPr lang="en-US"/>
          </a:p>
        </p:txBody>
      </p:sp>
      <p:sp>
        <p:nvSpPr>
          <p:cNvPr id="5" name="Slide Number Placeholder 4"/>
          <p:cNvSpPr>
            <a:spLocks noGrp="1"/>
          </p:cNvSpPr>
          <p:nvPr>
            <p:ph type="sldNum" sz="quarter" idx="3"/>
          </p:nvPr>
        </p:nvSpPr>
        <p:spPr>
          <a:xfrm>
            <a:off x="4282066" y="10155065"/>
            <a:ext cx="3275859" cy="536430"/>
          </a:xfrm>
          <a:prstGeom prst="rect">
            <a:avLst/>
          </a:prstGeom>
        </p:spPr>
        <p:txBody>
          <a:bodyPr vert="horz" lIns="91440" tIns="45720" rIns="91440" bIns="45720" rtlCol="0" anchor="b"/>
          <a:lstStyle>
            <a:lvl1pPr algn="r">
              <a:defRPr sz="1325"/>
            </a:lvl1pPr>
          </a:lstStyle>
          <a:p>
            <a:fld id="{50305E07-67EA-4042-A3F6-853A8AD8D209}" type="slidenum">
              <a:rPr lang="en-US" smtClean="0"/>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611028" cy="62721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720185" y="0"/>
            <a:ext cx="3611028" cy="627215"/>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2019/9/20</a:t>
            </a:fld>
            <a:endParaRPr lang="zh-CN" altLang="en-US"/>
          </a:p>
        </p:txBody>
      </p:sp>
      <p:sp>
        <p:nvSpPr>
          <p:cNvPr id="4" name="幻灯片图像占位符 3"/>
          <p:cNvSpPr>
            <a:spLocks noGrp="1" noRot="1" noChangeAspect="1"/>
          </p:cNvSpPr>
          <p:nvPr>
            <p:ph type="sldImg" idx="2"/>
          </p:nvPr>
        </p:nvSpPr>
        <p:spPr>
          <a:xfrm>
            <a:off x="416306" y="1562610"/>
            <a:ext cx="7500529" cy="4219048"/>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833314" y="6016049"/>
            <a:ext cx="6666513" cy="4922222"/>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11873668"/>
            <a:ext cx="3611028" cy="627214"/>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720185" y="11873668"/>
            <a:ext cx="3611028" cy="627214"/>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15925" y="1562100"/>
            <a:ext cx="7500938" cy="4219575"/>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15925" y="1562100"/>
            <a:ext cx="7500938" cy="4219575"/>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panose="020B0604020202020204"/>
            </a:endParaRPr>
          </a:p>
        </p:txBody>
      </p:sp>
      <p:sp>
        <p:nvSpPr>
          <p:cNvPr id="24" name="PlaceHolder 2"/>
          <p:cNvSpPr>
            <a:spLocks noGrp="1"/>
          </p:cNvSpPr>
          <p:nvPr>
            <p:ph type="body"/>
          </p:nvPr>
        </p:nvSpPr>
        <p:spPr>
          <a:xfrm>
            <a:off x="609480" y="160452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panose="020B0604020202020204"/>
            </a:endParaRPr>
          </a:p>
        </p:txBody>
      </p:sp>
      <p:sp>
        <p:nvSpPr>
          <p:cNvPr id="25" name="PlaceHolder 3"/>
          <p:cNvSpPr>
            <a:spLocks noGrp="1"/>
          </p:cNvSpPr>
          <p:nvPr>
            <p:ph type="body"/>
          </p:nvPr>
        </p:nvSpPr>
        <p:spPr>
          <a:xfrm>
            <a:off x="609480" y="368208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panose="020B0604020202020204"/>
            </a:endParaRPr>
          </a:p>
        </p:txBody>
      </p:sp>
      <p:sp>
        <p:nvSpPr>
          <p:cNvPr id="27"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panose="020B0604020202020204"/>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panose="020B0604020202020204"/>
            </a:endParaRPr>
          </a:p>
        </p:txBody>
      </p:sp>
      <p:sp>
        <p:nvSpPr>
          <p:cNvPr id="29" name="PlaceHolder 4"/>
          <p:cNvSpPr>
            <a:spLocks noGrp="1"/>
          </p:cNvSpPr>
          <p:nvPr>
            <p:ph type="body"/>
          </p:nvPr>
        </p:nvSpPr>
        <p:spPr>
          <a:xfrm>
            <a:off x="623196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panose="020B0604020202020204"/>
            </a:endParaRPr>
          </a:p>
        </p:txBody>
      </p:sp>
      <p:sp>
        <p:nvSpPr>
          <p:cNvPr id="30" name="PlaceHolder 5"/>
          <p:cNvSpPr>
            <a:spLocks noGrp="1"/>
          </p:cNvSpPr>
          <p:nvPr>
            <p:ph type="body"/>
          </p:nvPr>
        </p:nvSpPr>
        <p:spPr>
          <a:xfrm>
            <a:off x="60948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panose="020B0604020202020204"/>
            </a:endParaRPr>
          </a:p>
        </p:txBody>
      </p:sp>
      <p:sp>
        <p:nvSpPr>
          <p:cNvPr id="32" name="PlaceHolder 2"/>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panose="020B0604020202020204"/>
            </a:endParaRPr>
          </a:p>
        </p:txBody>
      </p:sp>
      <p:sp>
        <p:nvSpPr>
          <p:cNvPr id="33" name="PlaceHolder 3"/>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panose="020B0604020202020204"/>
            </a:endParaRPr>
          </a:p>
        </p:txBody>
      </p:sp>
      <p:pic>
        <p:nvPicPr>
          <p:cNvPr id="34" name="图片 33"/>
          <p:cNvPicPr/>
          <p:nvPr/>
        </p:nvPicPr>
        <p:blipFill>
          <a:blip r:embed="rId2"/>
          <a:stretch>
            <a:fillRect/>
          </a:stretch>
        </p:blipFill>
        <p:spPr>
          <a:xfrm>
            <a:off x="3602880" y="1604520"/>
            <a:ext cx="4984920" cy="3977280"/>
          </a:xfrm>
          <a:prstGeom prst="rect">
            <a:avLst/>
          </a:prstGeom>
          <a:ln>
            <a:noFill/>
          </a:ln>
        </p:spPr>
      </p:pic>
      <p:pic>
        <p:nvPicPr>
          <p:cNvPr id="35" name="图片 34"/>
          <p:cNvPicPr/>
          <p:nvPr/>
        </p:nvPicPr>
        <p:blipFill>
          <a:blip r:embed="rId2"/>
          <a:stretch>
            <a:fillRect/>
          </a:stretch>
        </p:blipFill>
        <p:spPr>
          <a:xfrm>
            <a:off x="3602880" y="1604520"/>
            <a:ext cx="4984920" cy="39772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panose="020B0604020202020204"/>
            </a:endParaRPr>
          </a:p>
        </p:txBody>
      </p:sp>
      <p:sp>
        <p:nvSpPr>
          <p:cNvPr id="41"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panose="020B0604020202020204"/>
            </a:endParaRPr>
          </a:p>
        </p:txBody>
      </p:sp>
      <p:sp>
        <p:nvSpPr>
          <p:cNvPr id="43" name="PlaceHolder 2"/>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panose="020B0604020202020204"/>
            </a:endParaRPr>
          </a:p>
        </p:txBody>
      </p:sp>
      <p:sp>
        <p:nvSpPr>
          <p:cNvPr id="45" name="PlaceHolder 2"/>
          <p:cNvSpPr>
            <a:spLocks noGrp="1"/>
          </p:cNvSpPr>
          <p:nvPr>
            <p:ph type="body"/>
          </p:nvPr>
        </p:nvSpPr>
        <p:spPr>
          <a:xfrm>
            <a:off x="60948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panose="020B0604020202020204"/>
            </a:endParaRPr>
          </a:p>
        </p:txBody>
      </p:sp>
      <p:sp>
        <p:nvSpPr>
          <p:cNvPr id="46" name="PlaceHolder 3"/>
          <p:cNvSpPr>
            <a:spLocks noGrp="1"/>
          </p:cNvSpPr>
          <p:nvPr>
            <p:ph type="body"/>
          </p:nvPr>
        </p:nvSpPr>
        <p:spPr>
          <a:xfrm>
            <a:off x="623196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panose="020B0604020202020204"/>
            </a:endParaRPr>
          </a:p>
        </p:txBody>
      </p:sp>
      <p:sp>
        <p:nvSpPr>
          <p:cNvPr id="50"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panose="020B0604020202020204"/>
            </a:endParaRPr>
          </a:p>
        </p:txBody>
      </p:sp>
      <p:sp>
        <p:nvSpPr>
          <p:cNvPr id="51" name="PlaceHolder 3"/>
          <p:cNvSpPr>
            <a:spLocks noGrp="1"/>
          </p:cNvSpPr>
          <p:nvPr>
            <p:ph type="body"/>
          </p:nvPr>
        </p:nvSpPr>
        <p:spPr>
          <a:xfrm>
            <a:off x="60948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panose="020B0604020202020204"/>
            </a:endParaRPr>
          </a:p>
        </p:txBody>
      </p:sp>
      <p:sp>
        <p:nvSpPr>
          <p:cNvPr id="52" name="PlaceHolder 4"/>
          <p:cNvSpPr>
            <a:spLocks noGrp="1"/>
          </p:cNvSpPr>
          <p:nvPr>
            <p:ph type="body"/>
          </p:nvPr>
        </p:nvSpPr>
        <p:spPr>
          <a:xfrm>
            <a:off x="623196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panose="020B0604020202020204"/>
            </a:endParaRPr>
          </a:p>
        </p:txBody>
      </p:sp>
      <p:sp>
        <p:nvSpPr>
          <p:cNvPr id="3"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panose="020B0604020202020204"/>
            </a:endParaRPr>
          </a:p>
        </p:txBody>
      </p:sp>
      <p:sp>
        <p:nvSpPr>
          <p:cNvPr id="54" name="PlaceHolder 2"/>
          <p:cNvSpPr>
            <a:spLocks noGrp="1"/>
          </p:cNvSpPr>
          <p:nvPr>
            <p:ph type="body"/>
          </p:nvPr>
        </p:nvSpPr>
        <p:spPr>
          <a:xfrm>
            <a:off x="60948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panose="020B0604020202020204"/>
            </a:endParaRPr>
          </a:p>
        </p:txBody>
      </p:sp>
      <p:sp>
        <p:nvSpPr>
          <p:cNvPr id="55"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panose="020B0604020202020204"/>
            </a:endParaRPr>
          </a:p>
        </p:txBody>
      </p:sp>
      <p:sp>
        <p:nvSpPr>
          <p:cNvPr id="56" name="PlaceHolder 4"/>
          <p:cNvSpPr>
            <a:spLocks noGrp="1"/>
          </p:cNvSpPr>
          <p:nvPr>
            <p:ph type="body"/>
          </p:nvPr>
        </p:nvSpPr>
        <p:spPr>
          <a:xfrm>
            <a:off x="623196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panose="020B0604020202020204"/>
            </a:endParaRPr>
          </a:p>
        </p:txBody>
      </p:sp>
      <p:sp>
        <p:nvSpPr>
          <p:cNvPr id="58"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panose="020B0604020202020204"/>
            </a:endParaRPr>
          </a:p>
        </p:txBody>
      </p:sp>
      <p:sp>
        <p:nvSpPr>
          <p:cNvPr id="59"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panose="020B0604020202020204"/>
            </a:endParaRPr>
          </a:p>
        </p:txBody>
      </p:sp>
      <p:sp>
        <p:nvSpPr>
          <p:cNvPr id="60" name="PlaceHolder 4"/>
          <p:cNvSpPr>
            <a:spLocks noGrp="1"/>
          </p:cNvSpPr>
          <p:nvPr>
            <p:ph type="body"/>
          </p:nvPr>
        </p:nvSpPr>
        <p:spPr>
          <a:xfrm>
            <a:off x="609480" y="368208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panose="020B0604020202020204"/>
            </a:endParaRPr>
          </a:p>
        </p:txBody>
      </p:sp>
      <p:sp>
        <p:nvSpPr>
          <p:cNvPr id="62" name="PlaceHolder 2"/>
          <p:cNvSpPr>
            <a:spLocks noGrp="1"/>
          </p:cNvSpPr>
          <p:nvPr>
            <p:ph type="body"/>
          </p:nvPr>
        </p:nvSpPr>
        <p:spPr>
          <a:xfrm>
            <a:off x="609480" y="160452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panose="020B0604020202020204"/>
            </a:endParaRPr>
          </a:p>
        </p:txBody>
      </p:sp>
      <p:sp>
        <p:nvSpPr>
          <p:cNvPr id="63" name="PlaceHolder 3"/>
          <p:cNvSpPr>
            <a:spLocks noGrp="1"/>
          </p:cNvSpPr>
          <p:nvPr>
            <p:ph type="body"/>
          </p:nvPr>
        </p:nvSpPr>
        <p:spPr>
          <a:xfrm>
            <a:off x="609480" y="368208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panose="020B0604020202020204"/>
            </a:endParaRPr>
          </a:p>
        </p:txBody>
      </p:sp>
      <p:sp>
        <p:nvSpPr>
          <p:cNvPr id="65"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panose="020B0604020202020204"/>
            </a:endParaRPr>
          </a:p>
        </p:txBody>
      </p:sp>
      <p:sp>
        <p:nvSpPr>
          <p:cNvPr id="66"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panose="020B0604020202020204"/>
            </a:endParaRPr>
          </a:p>
        </p:txBody>
      </p:sp>
      <p:sp>
        <p:nvSpPr>
          <p:cNvPr id="67" name="PlaceHolder 4"/>
          <p:cNvSpPr>
            <a:spLocks noGrp="1"/>
          </p:cNvSpPr>
          <p:nvPr>
            <p:ph type="body"/>
          </p:nvPr>
        </p:nvSpPr>
        <p:spPr>
          <a:xfrm>
            <a:off x="623196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panose="020B0604020202020204"/>
            </a:endParaRPr>
          </a:p>
        </p:txBody>
      </p:sp>
      <p:sp>
        <p:nvSpPr>
          <p:cNvPr id="68" name="PlaceHolder 5"/>
          <p:cNvSpPr>
            <a:spLocks noGrp="1"/>
          </p:cNvSpPr>
          <p:nvPr>
            <p:ph type="body"/>
          </p:nvPr>
        </p:nvSpPr>
        <p:spPr>
          <a:xfrm>
            <a:off x="60948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panose="020B0604020202020204"/>
            </a:endParaRPr>
          </a:p>
        </p:txBody>
      </p:sp>
      <p:sp>
        <p:nvSpPr>
          <p:cNvPr id="70" name="PlaceHolder 2"/>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panose="020B0604020202020204"/>
            </a:endParaRPr>
          </a:p>
        </p:txBody>
      </p:sp>
      <p:sp>
        <p:nvSpPr>
          <p:cNvPr id="71" name="PlaceHolder 3"/>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panose="020B0604020202020204"/>
            </a:endParaRPr>
          </a:p>
        </p:txBody>
      </p:sp>
      <p:pic>
        <p:nvPicPr>
          <p:cNvPr id="72" name="图片 71"/>
          <p:cNvPicPr/>
          <p:nvPr/>
        </p:nvPicPr>
        <p:blipFill>
          <a:blip r:embed="rId2"/>
          <a:stretch>
            <a:fillRect/>
          </a:stretch>
        </p:blipFill>
        <p:spPr>
          <a:xfrm>
            <a:off x="3602880" y="1604520"/>
            <a:ext cx="4984920" cy="3977280"/>
          </a:xfrm>
          <a:prstGeom prst="rect">
            <a:avLst/>
          </a:prstGeom>
          <a:ln>
            <a:noFill/>
          </a:ln>
        </p:spPr>
      </p:pic>
      <p:pic>
        <p:nvPicPr>
          <p:cNvPr id="73" name="图片 72"/>
          <p:cNvPicPr/>
          <p:nvPr/>
        </p:nvPicPr>
        <p:blipFill>
          <a:blip r:embed="rId2"/>
          <a:stretch>
            <a:fillRect/>
          </a:stretch>
        </p:blipFill>
        <p:spPr>
          <a:xfrm>
            <a:off x="3602880" y="1604520"/>
            <a:ext cx="4984920" cy="3977280"/>
          </a:xfrm>
          <a:prstGeom prst="rect">
            <a:avLst/>
          </a:prstGeom>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panose="020B0604020202020204"/>
            </a:endParaRPr>
          </a:p>
        </p:txBody>
      </p:sp>
      <p:sp>
        <p:nvSpPr>
          <p:cNvPr id="5" name="PlaceHolder 2"/>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panose="020B0604020202020204"/>
            </a:endParaRPr>
          </a:p>
        </p:txBody>
      </p:sp>
      <p:sp>
        <p:nvSpPr>
          <p:cNvPr id="7" name="PlaceHolder 2"/>
          <p:cNvSpPr>
            <a:spLocks noGrp="1"/>
          </p:cNvSpPr>
          <p:nvPr>
            <p:ph type="body"/>
          </p:nvPr>
        </p:nvSpPr>
        <p:spPr>
          <a:xfrm>
            <a:off x="60948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panose="020B0604020202020204"/>
            </a:endParaRPr>
          </a:p>
        </p:txBody>
      </p:sp>
      <p:sp>
        <p:nvSpPr>
          <p:cNvPr id="8" name="PlaceHolder 3"/>
          <p:cNvSpPr>
            <a:spLocks noGrp="1"/>
          </p:cNvSpPr>
          <p:nvPr>
            <p:ph type="body"/>
          </p:nvPr>
        </p:nvSpPr>
        <p:spPr>
          <a:xfrm>
            <a:off x="623196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panose="020B0604020202020204"/>
            </a:endParaRPr>
          </a:p>
        </p:txBody>
      </p:sp>
      <p:sp>
        <p:nvSpPr>
          <p:cNvPr id="12"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panose="020B0604020202020204"/>
            </a:endParaRPr>
          </a:p>
        </p:txBody>
      </p:sp>
      <p:sp>
        <p:nvSpPr>
          <p:cNvPr id="13" name="PlaceHolder 3"/>
          <p:cNvSpPr>
            <a:spLocks noGrp="1"/>
          </p:cNvSpPr>
          <p:nvPr>
            <p:ph type="body"/>
          </p:nvPr>
        </p:nvSpPr>
        <p:spPr>
          <a:xfrm>
            <a:off x="60948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panose="020B0604020202020204"/>
            </a:endParaRPr>
          </a:p>
        </p:txBody>
      </p:sp>
      <p:sp>
        <p:nvSpPr>
          <p:cNvPr id="14" name="PlaceHolder 4"/>
          <p:cNvSpPr>
            <a:spLocks noGrp="1"/>
          </p:cNvSpPr>
          <p:nvPr>
            <p:ph type="body"/>
          </p:nvPr>
        </p:nvSpPr>
        <p:spPr>
          <a:xfrm>
            <a:off x="623196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panose="020B0604020202020204"/>
            </a:endParaRPr>
          </a:p>
        </p:txBody>
      </p:sp>
      <p:sp>
        <p:nvSpPr>
          <p:cNvPr id="16" name="PlaceHolder 2"/>
          <p:cNvSpPr>
            <a:spLocks noGrp="1"/>
          </p:cNvSpPr>
          <p:nvPr>
            <p:ph type="body"/>
          </p:nvPr>
        </p:nvSpPr>
        <p:spPr>
          <a:xfrm>
            <a:off x="60948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panose="020B0604020202020204"/>
            </a:endParaRPr>
          </a:p>
        </p:txBody>
      </p:sp>
      <p:sp>
        <p:nvSpPr>
          <p:cNvPr id="17"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panose="020B0604020202020204"/>
            </a:endParaRPr>
          </a:p>
        </p:txBody>
      </p:sp>
      <p:sp>
        <p:nvSpPr>
          <p:cNvPr id="18" name="PlaceHolder 4"/>
          <p:cNvSpPr>
            <a:spLocks noGrp="1"/>
          </p:cNvSpPr>
          <p:nvPr>
            <p:ph type="body"/>
          </p:nvPr>
        </p:nvSpPr>
        <p:spPr>
          <a:xfrm>
            <a:off x="623196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panose="020B0604020202020204"/>
            </a:endParaRPr>
          </a:p>
        </p:txBody>
      </p:sp>
      <p:sp>
        <p:nvSpPr>
          <p:cNvPr id="20"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panose="020B0604020202020204"/>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panose="020B0604020202020204"/>
            </a:endParaRPr>
          </a:p>
        </p:txBody>
      </p:sp>
      <p:sp>
        <p:nvSpPr>
          <p:cNvPr id="22" name="PlaceHolder 4"/>
          <p:cNvSpPr>
            <a:spLocks noGrp="1"/>
          </p:cNvSpPr>
          <p:nvPr>
            <p:ph type="body"/>
          </p:nvPr>
        </p:nvSpPr>
        <p:spPr>
          <a:xfrm>
            <a:off x="609480" y="368208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p:spPr>
        <p:txBody>
          <a:bodyPr lIns="0" tIns="0" rIns="0" bIns="0" anchor="ctr"/>
          <a:lstStyle/>
          <a:p>
            <a:pPr algn="ctr"/>
            <a:r>
              <a:rPr lang="en-US" sz="4400" b="0" strike="noStrike" spc="-1">
                <a:solidFill>
                  <a:srgbClr val="000000"/>
                </a:solidFill>
                <a:uFill>
                  <a:solidFill>
                    <a:srgbClr val="FFFFFF"/>
                  </a:solidFill>
                </a:uFill>
                <a:latin typeface="Arial" panose="020B0604020202020204"/>
              </a:rPr>
              <a:t>单击鼠标编辑标题文字格式</a:t>
            </a:r>
          </a:p>
        </p:txBody>
      </p:sp>
      <p:sp>
        <p:nvSpPr>
          <p:cNvPr id="2" name="PlaceHolder 2"/>
          <p:cNvSpPr>
            <a:spLocks noGrp="1"/>
          </p:cNvSpPr>
          <p:nvPr>
            <p:ph type="body"/>
          </p:nvPr>
        </p:nvSpPr>
        <p:spPr>
          <a:xfrm>
            <a:off x="609480" y="1604520"/>
            <a:ext cx="10972440" cy="3977280"/>
          </a:xfrm>
          <a:prstGeom prst="rect">
            <a:avLst/>
          </a:prstGeom>
        </p:spPr>
        <p:txBody>
          <a:bodyPr lIns="0" tIns="0" rIns="0" bIns="0"/>
          <a:lstStyle/>
          <a:p>
            <a:pPr marL="431800" indent="-323850">
              <a:buClr>
                <a:srgbClr val="000000"/>
              </a:buClr>
              <a:buSzPct val="45000"/>
              <a:buFont typeface="Wingdings" panose="05000000000000000000" pitchFamily="2" charset="2"/>
              <a:buChar char=""/>
            </a:pPr>
            <a:r>
              <a:rPr lang="en-US" sz="3200" b="0" strike="noStrike" spc="-1">
                <a:solidFill>
                  <a:srgbClr val="000000"/>
                </a:solidFill>
                <a:uFill>
                  <a:solidFill>
                    <a:srgbClr val="FFFFFF"/>
                  </a:solidFill>
                </a:uFill>
                <a:latin typeface="Arial" panose="020B0604020202020204"/>
              </a:rPr>
              <a:t>单击鼠标编辑大纲文字格式</a:t>
            </a:r>
          </a:p>
          <a:p>
            <a:pPr marL="864235" lvl="1" indent="-323850">
              <a:buClr>
                <a:srgbClr val="000000"/>
              </a:buClr>
              <a:buSzPct val="75000"/>
              <a:buFont typeface="Symbol" panose="05050102010706020507" charset="2"/>
              <a:buChar char=""/>
            </a:pPr>
            <a:r>
              <a:rPr lang="en-US" sz="2800" b="0" strike="noStrike" spc="-1">
                <a:solidFill>
                  <a:srgbClr val="000000"/>
                </a:solidFill>
                <a:uFill>
                  <a:solidFill>
                    <a:srgbClr val="FFFFFF"/>
                  </a:solidFill>
                </a:uFill>
                <a:latin typeface="Arial" panose="020B0604020202020204"/>
              </a:rPr>
              <a:t>第二个大纲级</a:t>
            </a:r>
          </a:p>
          <a:p>
            <a:pPr marL="1296035" lvl="2" indent="-288290">
              <a:buClr>
                <a:srgbClr val="000000"/>
              </a:buClr>
              <a:buSzPct val="45000"/>
              <a:buFont typeface="Wingdings" panose="05000000000000000000" pitchFamily="2" charset="2"/>
              <a:buChar char=""/>
            </a:pPr>
            <a:r>
              <a:rPr lang="en-US" sz="2400" b="0" strike="noStrike" spc="-1">
                <a:solidFill>
                  <a:srgbClr val="000000"/>
                </a:solidFill>
                <a:uFill>
                  <a:solidFill>
                    <a:srgbClr val="FFFFFF"/>
                  </a:solidFill>
                </a:uFill>
                <a:latin typeface="Arial" panose="020B0604020202020204"/>
              </a:rPr>
              <a:t>第三大纲级别</a:t>
            </a:r>
          </a:p>
          <a:p>
            <a:pPr marL="1727835" lvl="3" indent="-215900">
              <a:buClr>
                <a:srgbClr val="000000"/>
              </a:buClr>
              <a:buSzPct val="75000"/>
              <a:buFont typeface="Symbol" panose="05050102010706020507" charset="2"/>
              <a:buChar char=""/>
            </a:pPr>
            <a:r>
              <a:rPr lang="en-US" sz="2000" b="0" strike="noStrike" spc="-1">
                <a:solidFill>
                  <a:srgbClr val="000000"/>
                </a:solidFill>
                <a:uFill>
                  <a:solidFill>
                    <a:srgbClr val="FFFFFF"/>
                  </a:solidFill>
                </a:uFill>
                <a:latin typeface="Arial" panose="020B0604020202020204"/>
              </a:rPr>
              <a:t>第四大纲级别</a:t>
            </a:r>
          </a:p>
          <a:p>
            <a:pPr marL="2160270" lvl="4" indent="-215900">
              <a:buClr>
                <a:srgbClr val="000000"/>
              </a:buClr>
              <a:buSzPct val="45000"/>
              <a:buFont typeface="Wingdings" panose="05000000000000000000" pitchFamily="2" charset="2"/>
              <a:buChar char=""/>
            </a:pPr>
            <a:r>
              <a:rPr lang="en-US" sz="2000" b="0" strike="noStrike" spc="-1">
                <a:solidFill>
                  <a:srgbClr val="000000"/>
                </a:solidFill>
                <a:uFill>
                  <a:solidFill>
                    <a:srgbClr val="FFFFFF"/>
                  </a:solidFill>
                </a:uFill>
                <a:latin typeface="Arial" panose="020B0604020202020204"/>
              </a:rPr>
              <a:t>第五大纲级别</a:t>
            </a:r>
          </a:p>
          <a:p>
            <a:pPr marL="2592070" lvl="5" indent="-215900">
              <a:buClr>
                <a:srgbClr val="000000"/>
              </a:buClr>
              <a:buSzPct val="45000"/>
              <a:buFont typeface="Wingdings" panose="05000000000000000000" pitchFamily="2" charset="2"/>
              <a:buChar char=""/>
            </a:pPr>
            <a:r>
              <a:rPr lang="en-US" sz="2000" b="0" strike="noStrike" spc="-1">
                <a:solidFill>
                  <a:srgbClr val="000000"/>
                </a:solidFill>
                <a:uFill>
                  <a:solidFill>
                    <a:srgbClr val="FFFFFF"/>
                  </a:solidFill>
                </a:uFill>
                <a:latin typeface="Arial" panose="020B0604020202020204"/>
              </a:rPr>
              <a:t>第六大纲级别</a:t>
            </a:r>
          </a:p>
          <a:p>
            <a:pPr marL="3023870" lvl="6" indent="-215900">
              <a:buClr>
                <a:srgbClr val="000000"/>
              </a:buClr>
              <a:buSzPct val="45000"/>
              <a:buFont typeface="Wingdings" panose="05000000000000000000" pitchFamily="2" charset="2"/>
              <a:buChar char=""/>
            </a:pPr>
            <a:r>
              <a:rPr lang="en-US" sz="2000" b="0" strike="noStrike" spc="-1">
                <a:solidFill>
                  <a:srgbClr val="000000"/>
                </a:solidFill>
                <a:uFill>
                  <a:solidFill>
                    <a:srgbClr val="FFFFFF"/>
                  </a:solidFill>
                </a:uFill>
                <a:latin typeface="Arial" panose="020B0604020202020204"/>
              </a:rPr>
              <a:t>第七大纲级别</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36" name="CustomShape 1"/>
          <p:cNvSpPr/>
          <p:nvPr/>
        </p:nvSpPr>
        <p:spPr>
          <a:xfrm>
            <a:off x="9857160" y="571320"/>
            <a:ext cx="2333880" cy="178560"/>
          </a:xfrm>
          <a:prstGeom prst="rect">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37" name="Line 2"/>
          <p:cNvSpPr/>
          <p:nvPr/>
        </p:nvSpPr>
        <p:spPr>
          <a:xfrm>
            <a:off x="0" y="750960"/>
            <a:ext cx="12191760" cy="360"/>
          </a:xfrm>
          <a:prstGeom prst="line">
            <a:avLst/>
          </a:prstGeom>
          <a:ln>
            <a:solidFill>
              <a:srgbClr val="24569D"/>
            </a:solidFill>
            <a:round/>
          </a:ln>
        </p:spPr>
        <p:style>
          <a:lnRef idx="1">
            <a:schemeClr val="accent1"/>
          </a:lnRef>
          <a:fillRef idx="0">
            <a:schemeClr val="accent1"/>
          </a:fillRef>
          <a:effectRef idx="0">
            <a:schemeClr val="accent1"/>
          </a:effectRef>
          <a:fontRef idx="minor"/>
        </p:style>
      </p:sp>
      <p:sp>
        <p:nvSpPr>
          <p:cNvPr id="38" name="PlaceHolder 3"/>
          <p:cNvSpPr>
            <a:spLocks noGrp="1"/>
          </p:cNvSpPr>
          <p:nvPr>
            <p:ph type="title"/>
          </p:nvPr>
        </p:nvSpPr>
        <p:spPr>
          <a:xfrm>
            <a:off x="609480" y="273600"/>
            <a:ext cx="10972440" cy="1144800"/>
          </a:xfrm>
          <a:prstGeom prst="rect">
            <a:avLst/>
          </a:prstGeom>
        </p:spPr>
        <p:txBody>
          <a:bodyPr lIns="0" tIns="0" rIns="0" bIns="0" anchor="ctr"/>
          <a:lstStyle/>
          <a:p>
            <a:pPr algn="ctr"/>
            <a:r>
              <a:rPr lang="en-US" sz="4400" b="0" strike="noStrike" spc="-1">
                <a:solidFill>
                  <a:srgbClr val="000000"/>
                </a:solidFill>
                <a:uFill>
                  <a:solidFill>
                    <a:srgbClr val="FFFFFF"/>
                  </a:solidFill>
                </a:uFill>
                <a:latin typeface="Arial" panose="020B0604020202020204"/>
              </a:rPr>
              <a:t>单击鼠标编辑标题文字格式</a:t>
            </a:r>
          </a:p>
        </p:txBody>
      </p:sp>
      <p:sp>
        <p:nvSpPr>
          <p:cNvPr id="39" name="PlaceHolder 4"/>
          <p:cNvSpPr>
            <a:spLocks noGrp="1"/>
          </p:cNvSpPr>
          <p:nvPr>
            <p:ph type="body"/>
          </p:nvPr>
        </p:nvSpPr>
        <p:spPr>
          <a:xfrm>
            <a:off x="609480" y="1604520"/>
            <a:ext cx="10972440" cy="3977280"/>
          </a:xfrm>
          <a:prstGeom prst="rect">
            <a:avLst/>
          </a:prstGeom>
        </p:spPr>
        <p:txBody>
          <a:bodyPr lIns="0" tIns="0" rIns="0" bIns="0"/>
          <a:lstStyle/>
          <a:p>
            <a:pPr marL="431800" indent="-323850">
              <a:buClr>
                <a:srgbClr val="000000"/>
              </a:buClr>
              <a:buSzPct val="45000"/>
              <a:buFont typeface="Wingdings" panose="05000000000000000000" pitchFamily="2" charset="2"/>
              <a:buChar char=""/>
            </a:pPr>
            <a:r>
              <a:rPr lang="en-US" sz="3200" b="0" strike="noStrike" spc="-1">
                <a:solidFill>
                  <a:srgbClr val="000000"/>
                </a:solidFill>
                <a:uFill>
                  <a:solidFill>
                    <a:srgbClr val="FFFFFF"/>
                  </a:solidFill>
                </a:uFill>
                <a:latin typeface="Arial" panose="020B0604020202020204"/>
              </a:rPr>
              <a:t>单击鼠标编辑大纲文字格式</a:t>
            </a:r>
          </a:p>
          <a:p>
            <a:pPr marL="864235" lvl="1" indent="-323850">
              <a:buClr>
                <a:srgbClr val="000000"/>
              </a:buClr>
              <a:buSzPct val="75000"/>
              <a:buFont typeface="Symbol" panose="05050102010706020507" charset="2"/>
              <a:buChar char=""/>
            </a:pPr>
            <a:r>
              <a:rPr lang="en-US" sz="2800" b="0" strike="noStrike" spc="-1">
                <a:solidFill>
                  <a:srgbClr val="000000"/>
                </a:solidFill>
                <a:uFill>
                  <a:solidFill>
                    <a:srgbClr val="FFFFFF"/>
                  </a:solidFill>
                </a:uFill>
                <a:latin typeface="Arial" panose="020B0604020202020204"/>
              </a:rPr>
              <a:t>第二个大纲级</a:t>
            </a:r>
          </a:p>
          <a:p>
            <a:pPr marL="1296035" lvl="2" indent="-288290">
              <a:buClr>
                <a:srgbClr val="000000"/>
              </a:buClr>
              <a:buSzPct val="45000"/>
              <a:buFont typeface="Wingdings" panose="05000000000000000000" pitchFamily="2" charset="2"/>
              <a:buChar char=""/>
            </a:pPr>
            <a:r>
              <a:rPr lang="en-US" sz="2400" b="0" strike="noStrike" spc="-1">
                <a:solidFill>
                  <a:srgbClr val="000000"/>
                </a:solidFill>
                <a:uFill>
                  <a:solidFill>
                    <a:srgbClr val="FFFFFF"/>
                  </a:solidFill>
                </a:uFill>
                <a:latin typeface="Arial" panose="020B0604020202020204"/>
              </a:rPr>
              <a:t>第三大纲级别</a:t>
            </a:r>
          </a:p>
          <a:p>
            <a:pPr marL="1727835" lvl="3" indent="-215900">
              <a:buClr>
                <a:srgbClr val="000000"/>
              </a:buClr>
              <a:buSzPct val="75000"/>
              <a:buFont typeface="Symbol" panose="05050102010706020507" charset="2"/>
              <a:buChar char=""/>
            </a:pPr>
            <a:r>
              <a:rPr lang="en-US" sz="2000" b="0" strike="noStrike" spc="-1">
                <a:solidFill>
                  <a:srgbClr val="000000"/>
                </a:solidFill>
                <a:uFill>
                  <a:solidFill>
                    <a:srgbClr val="FFFFFF"/>
                  </a:solidFill>
                </a:uFill>
                <a:latin typeface="Arial" panose="020B0604020202020204"/>
              </a:rPr>
              <a:t>第四大纲级别</a:t>
            </a:r>
          </a:p>
          <a:p>
            <a:pPr marL="2160270" lvl="4" indent="-215900">
              <a:buClr>
                <a:srgbClr val="000000"/>
              </a:buClr>
              <a:buSzPct val="45000"/>
              <a:buFont typeface="Wingdings" panose="05000000000000000000" pitchFamily="2" charset="2"/>
              <a:buChar char=""/>
            </a:pPr>
            <a:r>
              <a:rPr lang="en-US" sz="2000" b="0" strike="noStrike" spc="-1">
                <a:solidFill>
                  <a:srgbClr val="000000"/>
                </a:solidFill>
                <a:uFill>
                  <a:solidFill>
                    <a:srgbClr val="FFFFFF"/>
                  </a:solidFill>
                </a:uFill>
                <a:latin typeface="Arial" panose="020B0604020202020204"/>
              </a:rPr>
              <a:t>第五大纲级别</a:t>
            </a:r>
          </a:p>
          <a:p>
            <a:pPr marL="2592070" lvl="5" indent="-215900">
              <a:buClr>
                <a:srgbClr val="000000"/>
              </a:buClr>
              <a:buSzPct val="45000"/>
              <a:buFont typeface="Wingdings" panose="05000000000000000000" pitchFamily="2" charset="2"/>
              <a:buChar char=""/>
            </a:pPr>
            <a:r>
              <a:rPr lang="en-US" sz="2000" b="0" strike="noStrike" spc="-1">
                <a:solidFill>
                  <a:srgbClr val="000000"/>
                </a:solidFill>
                <a:uFill>
                  <a:solidFill>
                    <a:srgbClr val="FFFFFF"/>
                  </a:solidFill>
                </a:uFill>
                <a:latin typeface="Arial" panose="020B0604020202020204"/>
              </a:rPr>
              <a:t>第六大纲级别</a:t>
            </a:r>
          </a:p>
          <a:p>
            <a:pPr marL="3023870" lvl="6" indent="-215900">
              <a:buClr>
                <a:srgbClr val="000000"/>
              </a:buClr>
              <a:buSzPct val="45000"/>
              <a:buFont typeface="Wingdings" panose="05000000000000000000" pitchFamily="2" charset="2"/>
              <a:buChar char=""/>
            </a:pPr>
            <a:r>
              <a:rPr lang="en-US" sz="2000" b="0" strike="noStrike" spc="-1">
                <a:solidFill>
                  <a:srgbClr val="000000"/>
                </a:solidFill>
                <a:uFill>
                  <a:solidFill>
                    <a:srgbClr val="FFFFFF"/>
                  </a:solidFill>
                </a:uFill>
                <a:latin typeface="Arial" panose="020B0604020202020204"/>
              </a:rPr>
              <a:t>第七大纲级别</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8.bmp"/><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13.xml"/><Relationship Id="rId1" Type="http://schemas.openxmlformats.org/officeDocument/2006/relationships/tags" Target="../tags/tag1.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CustomShape 1"/>
          <p:cNvSpPr/>
          <p:nvPr/>
        </p:nvSpPr>
        <p:spPr>
          <a:xfrm>
            <a:off x="2351880" y="3513240"/>
            <a:ext cx="7487280" cy="1146600"/>
          </a:xfrm>
          <a:prstGeom prst="rect">
            <a:avLst/>
          </a:prstGeom>
          <a:noFill/>
          <a:ln w="57240">
            <a:solidFill>
              <a:srgbClr val="24569D"/>
            </a:solidFill>
            <a:round/>
          </a:ln>
        </p:spPr>
        <p:style>
          <a:lnRef idx="2">
            <a:schemeClr val="accent1">
              <a:shade val="50000"/>
            </a:schemeClr>
          </a:lnRef>
          <a:fillRef idx="1">
            <a:schemeClr val="accent1"/>
          </a:fillRef>
          <a:effectRef idx="0">
            <a:schemeClr val="accent1"/>
          </a:effectRef>
          <a:fontRef idx="minor"/>
        </p:style>
      </p:sp>
      <p:sp>
        <p:nvSpPr>
          <p:cNvPr id="75" name="CustomShape 2"/>
          <p:cNvSpPr/>
          <p:nvPr/>
        </p:nvSpPr>
        <p:spPr>
          <a:xfrm>
            <a:off x="3183840" y="3086280"/>
            <a:ext cx="5824440" cy="1002240"/>
          </a:xfrm>
          <a:prstGeom prst="rect">
            <a:avLst/>
          </a:prstGeom>
          <a:solidFill>
            <a:srgbClr val="F2F2F2"/>
          </a:solidFill>
          <a:ln w="57240">
            <a:noFill/>
          </a:ln>
        </p:spPr>
        <p:style>
          <a:lnRef idx="2">
            <a:schemeClr val="accent1">
              <a:shade val="50000"/>
            </a:schemeClr>
          </a:lnRef>
          <a:fillRef idx="1">
            <a:schemeClr val="accent1"/>
          </a:fillRef>
          <a:effectRef idx="0">
            <a:schemeClr val="accent1"/>
          </a:effectRef>
          <a:fontRef idx="minor"/>
        </p:style>
      </p:sp>
      <p:sp>
        <p:nvSpPr>
          <p:cNvPr id="76" name="CustomShape 3"/>
          <p:cNvSpPr/>
          <p:nvPr/>
        </p:nvSpPr>
        <p:spPr>
          <a:xfrm>
            <a:off x="3457820" y="4156435"/>
            <a:ext cx="5280480" cy="1002240"/>
          </a:xfrm>
          <a:prstGeom prst="rect">
            <a:avLst/>
          </a:prstGeom>
          <a:solidFill>
            <a:srgbClr val="F2F2F2"/>
          </a:solidFill>
          <a:ln w="57240">
            <a:noFill/>
          </a:ln>
        </p:spPr>
        <p:style>
          <a:lnRef idx="2">
            <a:schemeClr val="accent1">
              <a:shade val="50000"/>
            </a:schemeClr>
          </a:lnRef>
          <a:fillRef idx="1">
            <a:schemeClr val="accent1"/>
          </a:fillRef>
          <a:effectRef idx="0">
            <a:schemeClr val="accent1"/>
          </a:effectRef>
          <a:fontRef idx="minor"/>
        </p:style>
      </p:sp>
      <p:sp>
        <p:nvSpPr>
          <p:cNvPr id="77" name="CustomShape 4"/>
          <p:cNvSpPr/>
          <p:nvPr/>
        </p:nvSpPr>
        <p:spPr>
          <a:xfrm>
            <a:off x="3791699" y="3710835"/>
            <a:ext cx="4607280" cy="678240"/>
          </a:xfrm>
          <a:prstGeom prst="roundRect">
            <a:avLst>
              <a:gd name="adj" fmla="val 19458"/>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78" name="CustomShape 5"/>
          <p:cNvSpPr/>
          <p:nvPr/>
        </p:nvSpPr>
        <p:spPr>
          <a:xfrm>
            <a:off x="4529879" y="3835964"/>
            <a:ext cx="3130920" cy="36396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lstStyle/>
          <a:p>
            <a:pPr algn="ctr">
              <a:lnSpc>
                <a:spcPct val="100000"/>
              </a:lnSpc>
            </a:pPr>
            <a:r>
              <a:rPr lang="en-US" altLang="en-US" sz="1800" b="0" strike="noStrike" spc="-1" dirty="0" err="1">
                <a:solidFill>
                  <a:schemeClr val="bg1"/>
                </a:solidFill>
                <a:uFill>
                  <a:solidFill>
                    <a:srgbClr val="FFFFFF"/>
                  </a:solidFill>
                </a:uFill>
                <a:latin typeface="Arial" panose="020B0604020202020204"/>
                <a:ea typeface="宋体" panose="02010600030101010101" pitchFamily="2" charset="-122"/>
              </a:rPr>
              <a:t>i</a:t>
            </a:r>
            <a:r>
              <a:rPr lang="en-US" altLang="zh-CN" sz="1800" b="0" strike="noStrike" spc="-1" dirty="0" err="1">
                <a:solidFill>
                  <a:schemeClr val="bg1"/>
                </a:solidFill>
                <a:uFill>
                  <a:solidFill>
                    <a:srgbClr val="FFFFFF"/>
                  </a:solidFill>
                </a:uFill>
                <a:latin typeface="Arial" panose="020B0604020202020204"/>
                <a:ea typeface="宋体" panose="02010600030101010101" pitchFamily="2" charset="-122"/>
              </a:rPr>
              <a:t>CAN</a:t>
            </a:r>
            <a:r>
              <a:rPr lang="zh-CN" altLang="en-US" sz="1800" b="0" strike="noStrike" spc="-1" dirty="0">
                <a:solidFill>
                  <a:schemeClr val="bg1"/>
                </a:solidFill>
                <a:uFill>
                  <a:solidFill>
                    <a:srgbClr val="FFFFFF"/>
                  </a:solidFill>
                </a:uFill>
                <a:latin typeface="Arial" panose="020B0604020202020204"/>
                <a:ea typeface="宋体" panose="02010600030101010101" pitchFamily="2" charset="-122"/>
              </a:rPr>
              <a:t>国际创新创业大赛答辩</a:t>
            </a:r>
          </a:p>
        </p:txBody>
      </p:sp>
      <p:sp>
        <p:nvSpPr>
          <p:cNvPr id="79" name="CustomShape 6"/>
          <p:cNvSpPr/>
          <p:nvPr/>
        </p:nvSpPr>
        <p:spPr>
          <a:xfrm>
            <a:off x="5769720" y="1375720"/>
            <a:ext cx="652320" cy="609480"/>
          </a:xfrm>
          <a:custGeom>
            <a:avLst/>
            <a:gdLst/>
            <a:ahLst/>
            <a:cxnLst/>
            <a:rect l="l" t="t" r="r" b="b"/>
            <a:pathLst>
              <a:path w="338138" h="315913">
                <a:moveTo>
                  <a:pt x="159472" y="265112"/>
                </a:moveTo>
                <a:cubicBezTo>
                  <a:pt x="159472" y="265112"/>
                  <a:pt x="155575" y="265112"/>
                  <a:pt x="155575" y="269194"/>
                </a:cubicBezTo>
                <a:cubicBezTo>
                  <a:pt x="155575" y="269194"/>
                  <a:pt x="155575" y="269194"/>
                  <a:pt x="155575" y="289605"/>
                </a:cubicBezTo>
                <a:cubicBezTo>
                  <a:pt x="155575" y="292326"/>
                  <a:pt x="155575" y="293687"/>
                  <a:pt x="158173" y="293687"/>
                </a:cubicBezTo>
                <a:cubicBezTo>
                  <a:pt x="158173" y="293687"/>
                  <a:pt x="158173" y="293687"/>
                  <a:pt x="181553" y="293687"/>
                </a:cubicBezTo>
                <a:cubicBezTo>
                  <a:pt x="182851" y="293687"/>
                  <a:pt x="184150" y="292326"/>
                  <a:pt x="184150" y="290966"/>
                </a:cubicBezTo>
                <a:cubicBezTo>
                  <a:pt x="184150" y="290966"/>
                  <a:pt x="184150" y="290966"/>
                  <a:pt x="184150" y="269194"/>
                </a:cubicBezTo>
                <a:cubicBezTo>
                  <a:pt x="184150" y="265112"/>
                  <a:pt x="181553" y="265112"/>
                  <a:pt x="181553" y="265112"/>
                </a:cubicBezTo>
                <a:cubicBezTo>
                  <a:pt x="181553" y="265112"/>
                  <a:pt x="181553" y="265112"/>
                  <a:pt x="159472" y="265112"/>
                </a:cubicBezTo>
                <a:close/>
                <a:moveTo>
                  <a:pt x="169069" y="222250"/>
                </a:moveTo>
                <a:cubicBezTo>
                  <a:pt x="161616" y="222250"/>
                  <a:pt x="155575" y="228291"/>
                  <a:pt x="155575" y="235744"/>
                </a:cubicBezTo>
                <a:cubicBezTo>
                  <a:pt x="155575" y="243197"/>
                  <a:pt x="161616" y="249238"/>
                  <a:pt x="169069" y="249238"/>
                </a:cubicBezTo>
                <a:cubicBezTo>
                  <a:pt x="176522" y="249238"/>
                  <a:pt x="182563" y="243197"/>
                  <a:pt x="182563" y="235744"/>
                </a:cubicBezTo>
                <a:cubicBezTo>
                  <a:pt x="182563" y="228291"/>
                  <a:pt x="176522" y="222250"/>
                  <a:pt x="169069" y="222250"/>
                </a:cubicBezTo>
                <a:close/>
                <a:moveTo>
                  <a:pt x="145852" y="55033"/>
                </a:moveTo>
                <a:cubicBezTo>
                  <a:pt x="149803" y="52387"/>
                  <a:pt x="155071" y="52387"/>
                  <a:pt x="157704" y="56356"/>
                </a:cubicBezTo>
                <a:cubicBezTo>
                  <a:pt x="160338" y="60325"/>
                  <a:pt x="159021" y="65616"/>
                  <a:pt x="156388" y="68262"/>
                </a:cubicBezTo>
                <a:cubicBezTo>
                  <a:pt x="57619" y="137054"/>
                  <a:pt x="57619" y="137054"/>
                  <a:pt x="57619" y="137054"/>
                </a:cubicBezTo>
                <a:cubicBezTo>
                  <a:pt x="56302" y="138377"/>
                  <a:pt x="54986" y="139700"/>
                  <a:pt x="53669" y="139700"/>
                </a:cubicBezTo>
                <a:cubicBezTo>
                  <a:pt x="51035" y="139700"/>
                  <a:pt x="48401" y="138377"/>
                  <a:pt x="47084" y="135731"/>
                </a:cubicBezTo>
                <a:cubicBezTo>
                  <a:pt x="44450" y="131762"/>
                  <a:pt x="44450" y="126471"/>
                  <a:pt x="48401" y="123825"/>
                </a:cubicBezTo>
                <a:cubicBezTo>
                  <a:pt x="145852" y="55033"/>
                  <a:pt x="145852" y="55033"/>
                  <a:pt x="145852" y="55033"/>
                </a:cubicBezTo>
                <a:close/>
                <a:moveTo>
                  <a:pt x="88577" y="47055"/>
                </a:moveTo>
                <a:cubicBezTo>
                  <a:pt x="92562" y="44450"/>
                  <a:pt x="97875" y="44450"/>
                  <a:pt x="100532" y="48358"/>
                </a:cubicBezTo>
                <a:cubicBezTo>
                  <a:pt x="103188" y="52265"/>
                  <a:pt x="101860" y="57476"/>
                  <a:pt x="99203" y="60081"/>
                </a:cubicBezTo>
                <a:cubicBezTo>
                  <a:pt x="52712" y="92645"/>
                  <a:pt x="52712" y="92645"/>
                  <a:pt x="52712" y="92645"/>
                </a:cubicBezTo>
                <a:cubicBezTo>
                  <a:pt x="51384" y="93947"/>
                  <a:pt x="50055" y="95250"/>
                  <a:pt x="47399" y="95250"/>
                </a:cubicBezTo>
                <a:cubicBezTo>
                  <a:pt x="44742" y="95250"/>
                  <a:pt x="42085" y="93947"/>
                  <a:pt x="40757" y="91342"/>
                </a:cubicBezTo>
                <a:cubicBezTo>
                  <a:pt x="38100" y="87435"/>
                  <a:pt x="39429" y="82224"/>
                  <a:pt x="43414" y="79619"/>
                </a:cubicBezTo>
                <a:cubicBezTo>
                  <a:pt x="88577" y="47055"/>
                  <a:pt x="88577" y="47055"/>
                  <a:pt x="88577" y="47055"/>
                </a:cubicBezTo>
                <a:close/>
                <a:moveTo>
                  <a:pt x="35086" y="22225"/>
                </a:moveTo>
                <a:cubicBezTo>
                  <a:pt x="27205" y="22225"/>
                  <a:pt x="20637" y="28785"/>
                  <a:pt x="20637" y="35344"/>
                </a:cubicBezTo>
                <a:cubicBezTo>
                  <a:pt x="20637" y="35344"/>
                  <a:pt x="20637" y="35344"/>
                  <a:pt x="20637" y="196707"/>
                </a:cubicBezTo>
                <a:cubicBezTo>
                  <a:pt x="20637" y="204579"/>
                  <a:pt x="27205" y="211138"/>
                  <a:pt x="35086" y="211138"/>
                </a:cubicBezTo>
                <a:cubicBezTo>
                  <a:pt x="35086" y="211138"/>
                  <a:pt x="35086" y="211138"/>
                  <a:pt x="303051" y="211138"/>
                </a:cubicBezTo>
                <a:cubicBezTo>
                  <a:pt x="310932" y="211138"/>
                  <a:pt x="317500" y="204579"/>
                  <a:pt x="317500" y="196707"/>
                </a:cubicBezTo>
                <a:lnTo>
                  <a:pt x="317500" y="35344"/>
                </a:lnTo>
                <a:cubicBezTo>
                  <a:pt x="317500" y="28785"/>
                  <a:pt x="310932" y="22225"/>
                  <a:pt x="303051" y="22225"/>
                </a:cubicBezTo>
                <a:cubicBezTo>
                  <a:pt x="303051" y="22225"/>
                  <a:pt x="303051" y="22225"/>
                  <a:pt x="35086" y="22225"/>
                </a:cubicBezTo>
                <a:close/>
                <a:moveTo>
                  <a:pt x="14529" y="0"/>
                </a:moveTo>
                <a:cubicBezTo>
                  <a:pt x="14529" y="0"/>
                  <a:pt x="14529" y="0"/>
                  <a:pt x="323609" y="0"/>
                </a:cubicBezTo>
                <a:cubicBezTo>
                  <a:pt x="331534" y="0"/>
                  <a:pt x="338138" y="5265"/>
                  <a:pt x="338138" y="13163"/>
                </a:cubicBezTo>
                <a:cubicBezTo>
                  <a:pt x="338138" y="13163"/>
                  <a:pt x="338138" y="13163"/>
                  <a:pt x="338138" y="251414"/>
                </a:cubicBezTo>
                <a:cubicBezTo>
                  <a:pt x="338138" y="259312"/>
                  <a:pt x="331534" y="265893"/>
                  <a:pt x="323609" y="265893"/>
                </a:cubicBezTo>
                <a:cubicBezTo>
                  <a:pt x="323609" y="265893"/>
                  <a:pt x="323609" y="265893"/>
                  <a:pt x="210016" y="265893"/>
                </a:cubicBezTo>
                <a:cubicBezTo>
                  <a:pt x="210016" y="265893"/>
                  <a:pt x="207374" y="265893"/>
                  <a:pt x="207374" y="268526"/>
                </a:cubicBezTo>
                <a:cubicBezTo>
                  <a:pt x="207374" y="268526"/>
                  <a:pt x="207374" y="268526"/>
                  <a:pt x="207374" y="290903"/>
                </a:cubicBezTo>
                <a:cubicBezTo>
                  <a:pt x="207374" y="292220"/>
                  <a:pt x="207374" y="293536"/>
                  <a:pt x="208695" y="293536"/>
                </a:cubicBezTo>
                <a:cubicBezTo>
                  <a:pt x="208695" y="293536"/>
                  <a:pt x="208695" y="293536"/>
                  <a:pt x="239074" y="293536"/>
                </a:cubicBezTo>
                <a:cubicBezTo>
                  <a:pt x="245679" y="293536"/>
                  <a:pt x="250962" y="298801"/>
                  <a:pt x="250962" y="305383"/>
                </a:cubicBezTo>
                <a:cubicBezTo>
                  <a:pt x="250962" y="310648"/>
                  <a:pt x="245679" y="315913"/>
                  <a:pt x="239074" y="315913"/>
                </a:cubicBezTo>
                <a:cubicBezTo>
                  <a:pt x="239074" y="315913"/>
                  <a:pt x="239074" y="315913"/>
                  <a:pt x="99064" y="315913"/>
                </a:cubicBezTo>
                <a:cubicBezTo>
                  <a:pt x="92460" y="315913"/>
                  <a:pt x="87176" y="310648"/>
                  <a:pt x="87176" y="305383"/>
                </a:cubicBezTo>
                <a:cubicBezTo>
                  <a:pt x="87176" y="298801"/>
                  <a:pt x="92460" y="293536"/>
                  <a:pt x="99064" y="293536"/>
                </a:cubicBezTo>
                <a:cubicBezTo>
                  <a:pt x="99064" y="293536"/>
                  <a:pt x="99064" y="293536"/>
                  <a:pt x="129444" y="293536"/>
                </a:cubicBezTo>
                <a:cubicBezTo>
                  <a:pt x="130765" y="293536"/>
                  <a:pt x="130765" y="292220"/>
                  <a:pt x="130765" y="289587"/>
                </a:cubicBezTo>
                <a:cubicBezTo>
                  <a:pt x="130765" y="289587"/>
                  <a:pt x="130765" y="289587"/>
                  <a:pt x="130765" y="268526"/>
                </a:cubicBezTo>
                <a:cubicBezTo>
                  <a:pt x="130765" y="264577"/>
                  <a:pt x="126802" y="265893"/>
                  <a:pt x="126802" y="265893"/>
                </a:cubicBezTo>
                <a:cubicBezTo>
                  <a:pt x="126802" y="265893"/>
                  <a:pt x="126802" y="265893"/>
                  <a:pt x="14529" y="265893"/>
                </a:cubicBezTo>
                <a:cubicBezTo>
                  <a:pt x="6604" y="265893"/>
                  <a:pt x="0" y="259312"/>
                  <a:pt x="0" y="251414"/>
                </a:cubicBezTo>
                <a:cubicBezTo>
                  <a:pt x="0" y="251414"/>
                  <a:pt x="0" y="251414"/>
                  <a:pt x="0" y="13163"/>
                </a:cubicBezTo>
                <a:cubicBezTo>
                  <a:pt x="0" y="5265"/>
                  <a:pt x="6604" y="0"/>
                  <a:pt x="14529" y="0"/>
                </a:cubicBezTo>
                <a:close/>
              </a:path>
            </a:pathLst>
          </a:custGeom>
          <a:solidFill>
            <a:srgbClr val="24569D"/>
          </a:solidFill>
          <a:ln>
            <a:noFill/>
          </a:ln>
        </p:spPr>
        <p:style>
          <a:lnRef idx="0">
            <a:srgbClr val="FFFFFF"/>
          </a:lnRef>
          <a:fillRef idx="0">
            <a:srgbClr val="FFFFFF"/>
          </a:fillRef>
          <a:effectRef idx="0">
            <a:srgbClr val="FFFFFF"/>
          </a:effectRef>
          <a:fontRef idx="minor"/>
        </p:style>
      </p:sp>
      <p:sp>
        <p:nvSpPr>
          <p:cNvPr id="80" name="CustomShape 7"/>
          <p:cNvSpPr/>
          <p:nvPr/>
        </p:nvSpPr>
        <p:spPr>
          <a:xfrm>
            <a:off x="5534640" y="1119760"/>
            <a:ext cx="1121400" cy="1121400"/>
          </a:xfrm>
          <a:prstGeom prst="ellipse">
            <a:avLst/>
          </a:prstGeom>
          <a:noFill/>
          <a:ln w="19080">
            <a:solidFill>
              <a:srgbClr val="24569D"/>
            </a:solidFill>
            <a:round/>
          </a:ln>
        </p:spPr>
        <p:style>
          <a:lnRef idx="2">
            <a:schemeClr val="accent1">
              <a:shade val="50000"/>
            </a:schemeClr>
          </a:lnRef>
          <a:fillRef idx="1">
            <a:schemeClr val="accent1"/>
          </a:fillRef>
          <a:effectRef idx="0">
            <a:schemeClr val="accent1"/>
          </a:effectRef>
          <a:fontRef idx="minor"/>
        </p:style>
      </p:sp>
      <p:sp>
        <p:nvSpPr>
          <p:cNvPr id="81" name="CustomShape 8"/>
          <p:cNvSpPr/>
          <p:nvPr/>
        </p:nvSpPr>
        <p:spPr>
          <a:xfrm>
            <a:off x="303840" y="2513565"/>
            <a:ext cx="11588760" cy="69912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lstStyle/>
          <a:p>
            <a:pPr algn="ctr">
              <a:lnSpc>
                <a:spcPct val="100000"/>
              </a:lnSpc>
            </a:pPr>
            <a:r>
              <a:rPr lang="en-US" sz="4000" b="1" strike="noStrike" spc="-1">
                <a:solidFill>
                  <a:srgbClr val="000000"/>
                </a:solidFill>
                <a:uFill>
                  <a:solidFill>
                    <a:srgbClr val="FFFFFF"/>
                  </a:solidFill>
                </a:uFill>
                <a:latin typeface="Verdana" panose="020B0604030504040204"/>
                <a:ea typeface="DejaVu Sans" panose="020B0603030804020204"/>
              </a:rPr>
              <a:t>基于Spark平台的人工智能知识的知识图谱构建</a:t>
            </a:r>
            <a:endParaRPr lang="en-US" sz="1800" b="0" strike="noStrike" spc="-1">
              <a:solidFill>
                <a:srgbClr val="000000"/>
              </a:solidFill>
              <a:uFill>
                <a:solidFill>
                  <a:srgbClr val="FFFFFF"/>
                </a:solidFill>
              </a:uFill>
              <a:latin typeface="Arial" panose="020B0604020202020204"/>
            </a:endParaRPr>
          </a:p>
        </p:txBody>
      </p:sp>
      <p:sp>
        <p:nvSpPr>
          <p:cNvPr id="764" name="CustomShape 4"/>
          <p:cNvSpPr/>
          <p:nvPr/>
        </p:nvSpPr>
        <p:spPr>
          <a:xfrm>
            <a:off x="4053365" y="5357955"/>
            <a:ext cx="3972240" cy="704520"/>
          </a:xfrm>
          <a:prstGeom prst="rect">
            <a:avLst/>
          </a:prstGeom>
          <a:noFill/>
          <a:ln>
            <a:noFill/>
          </a:ln>
        </p:spPr>
        <p:style>
          <a:lnRef idx="0">
            <a:srgbClr val="FFFFFF"/>
          </a:lnRef>
          <a:fillRef idx="0">
            <a:srgbClr val="FFFFFF"/>
          </a:fillRef>
          <a:effectRef idx="0">
            <a:srgbClr val="FFFFFF"/>
          </a:effectRef>
          <a:fontRef idx="minor"/>
        </p:style>
        <p:txBody>
          <a:bodyPr/>
          <a:lstStyle/>
          <a:p>
            <a:pPr algn="ctr">
              <a:lnSpc>
                <a:spcPct val="100000"/>
              </a:lnSpc>
            </a:pPr>
            <a:r>
              <a:rPr lang="en-US" sz="2000" b="1" strike="noStrike" spc="-1">
                <a:solidFill>
                  <a:srgbClr val="0070C0"/>
                </a:solidFill>
                <a:uFill>
                  <a:solidFill>
                    <a:srgbClr val="FFFFFF"/>
                  </a:solidFill>
                </a:uFill>
                <a:latin typeface="微软雅黑" panose="020B0503020204020204" charset="-122"/>
                <a:ea typeface="微软雅黑" panose="020B0503020204020204" charset="-122"/>
              </a:rPr>
              <a:t>              </a:t>
            </a:r>
            <a:endParaRPr lang="en-US" sz="2800" b="0" strike="noStrike" spc="-1">
              <a:solidFill>
                <a:srgbClr val="000000"/>
              </a:solidFill>
              <a:uFill>
                <a:solidFill>
                  <a:srgbClr val="FFFFFF"/>
                </a:solidFill>
              </a:uFill>
              <a:latin typeface="Arial" panose="020B0604020202020204"/>
            </a:endParaRPr>
          </a:p>
        </p:txBody>
      </p:sp>
      <p:sp>
        <p:nvSpPr>
          <p:cNvPr id="2" name="文本框 1"/>
          <p:cNvSpPr txBox="1"/>
          <p:nvPr/>
        </p:nvSpPr>
        <p:spPr>
          <a:xfrm>
            <a:off x="4268126" y="5021270"/>
            <a:ext cx="3654425" cy="1289456"/>
          </a:xfrm>
          <a:prstGeom prst="rect">
            <a:avLst/>
          </a:prstGeom>
          <a:noFill/>
        </p:spPr>
        <p:txBody>
          <a:bodyPr wrap="square" rtlCol="0">
            <a:spAutoFit/>
          </a:bodyPr>
          <a:lstStyle/>
          <a:p>
            <a:pPr algn="l">
              <a:lnSpc>
                <a:spcPct val="150000"/>
              </a:lnSpc>
            </a:pPr>
            <a:r>
              <a:rPr lang="zh-CN" altLang="en-US" dirty="0"/>
              <a:t>团队名称：拿了奖就去吃烧烤</a:t>
            </a:r>
          </a:p>
          <a:p>
            <a:pPr>
              <a:lnSpc>
                <a:spcPct val="150000"/>
              </a:lnSpc>
            </a:pPr>
            <a:r>
              <a:rPr lang="zh-CN" altLang="en-US" dirty="0"/>
              <a:t>指导教师：周波   </a:t>
            </a:r>
          </a:p>
          <a:p>
            <a:pPr>
              <a:lnSpc>
                <a:spcPct val="150000"/>
              </a:lnSpc>
            </a:pPr>
            <a:r>
              <a:rPr lang="zh-CN" altLang="en-US" dirty="0"/>
              <a:t>所属学校：合肥工业大学宣城校区</a:t>
            </a:r>
          </a:p>
        </p:txBody>
      </p:sp>
    </p:spTree>
  </p:cSld>
  <p:clrMapOvr>
    <a:masterClrMapping/>
  </p:clrMapOvr>
  <p:transition spd="slow">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500"/>
                                  </p:stCondLst>
                                  <p:childTnLst>
                                    <p:set>
                                      <p:cBhvr>
                                        <p:cTn id="6" dur="1" fill="hold">
                                          <p:stCondLst>
                                            <p:cond delay="0"/>
                                          </p:stCondLst>
                                        </p:cTn>
                                        <p:tgtEl>
                                          <p:spTgt spid="764"/>
                                        </p:tgtEl>
                                        <p:attrNameLst>
                                          <p:attrName>style.visibility</p:attrName>
                                        </p:attrNameLst>
                                      </p:cBhvr>
                                      <p:to>
                                        <p:strVal val="visible"/>
                                      </p:to>
                                    </p:set>
                                    <p:animEffect transition="in" filter="fade">
                                      <p:cBhvr additive="repl">
                                        <p:cTn id="7" dur="750"/>
                                        <p:tgtEl>
                                          <p:spTgt spid="764"/>
                                        </p:tgtEl>
                                      </p:cBhvr>
                                    </p:animEffect>
                                    <p:anim calcmode="lin" valueType="num">
                                      <p:cBhvr additive="repl">
                                        <p:cTn id="8" dur="750" fill="hold"/>
                                        <p:tgtEl>
                                          <p:spTgt spid="764"/>
                                        </p:tgtEl>
                                        <p:attrNameLst>
                                          <p:attrName>ppt_x</p:attrName>
                                        </p:attrNameLst>
                                      </p:cBhvr>
                                      <p:tavLst>
                                        <p:tav tm="0">
                                          <p:val>
                                            <p:strVal val="#ppt_x"/>
                                          </p:val>
                                        </p:tav>
                                        <p:tav tm="100000">
                                          <p:val>
                                            <p:strVal val="#ppt_x"/>
                                          </p:val>
                                        </p:tav>
                                      </p:tavLst>
                                    </p:anim>
                                    <p:anim calcmode="lin" valueType="num">
                                      <p:cBhvr additive="repl">
                                        <p:cTn id="9" dur="750" fill="hold"/>
                                        <p:tgtEl>
                                          <p:spTgt spid="7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CustomShape 1"/>
          <p:cNvSpPr/>
          <p:nvPr/>
        </p:nvSpPr>
        <p:spPr>
          <a:xfrm>
            <a:off x="0" y="0"/>
            <a:ext cx="3797280" cy="6856920"/>
          </a:xfrm>
          <a:prstGeom prst="rect">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246" name="CustomShape 2"/>
          <p:cNvSpPr/>
          <p:nvPr/>
        </p:nvSpPr>
        <p:spPr>
          <a:xfrm>
            <a:off x="975960" y="2506595"/>
            <a:ext cx="1845360" cy="184536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p:style>
      </p:sp>
      <p:sp>
        <p:nvSpPr>
          <p:cNvPr id="247" name="CustomShape 3"/>
          <p:cNvSpPr/>
          <p:nvPr/>
        </p:nvSpPr>
        <p:spPr>
          <a:xfrm>
            <a:off x="1452960" y="3044160"/>
            <a:ext cx="890640" cy="75996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lstStyle/>
          <a:p>
            <a:pPr>
              <a:lnSpc>
                <a:spcPct val="100000"/>
              </a:lnSpc>
            </a:pPr>
            <a:r>
              <a:rPr lang="en-US" sz="4400" b="0" strike="noStrike" spc="-1">
                <a:solidFill>
                  <a:srgbClr val="000000"/>
                </a:solidFill>
                <a:uFill>
                  <a:solidFill>
                    <a:srgbClr val="FFFFFF"/>
                  </a:solidFill>
                </a:uFill>
                <a:latin typeface="Verdana" panose="020B0604030504040204"/>
                <a:ea typeface="DejaVu Sans" panose="020B0603030804020204"/>
              </a:rPr>
              <a:t>02</a:t>
            </a:r>
            <a:endParaRPr lang="en-US" sz="1800" b="0" strike="noStrike" spc="-1">
              <a:solidFill>
                <a:srgbClr val="000000"/>
              </a:solidFill>
              <a:uFill>
                <a:solidFill>
                  <a:srgbClr val="FFFFFF"/>
                </a:solidFill>
              </a:uFill>
              <a:latin typeface="Arial" panose="020B0604020202020204"/>
            </a:endParaRPr>
          </a:p>
        </p:txBody>
      </p:sp>
      <p:sp>
        <p:nvSpPr>
          <p:cNvPr id="248" name="CustomShape 4"/>
          <p:cNvSpPr/>
          <p:nvPr/>
        </p:nvSpPr>
        <p:spPr>
          <a:xfrm>
            <a:off x="6285240" y="793440"/>
            <a:ext cx="3351960" cy="69912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lstStyle/>
          <a:p>
            <a:pPr>
              <a:lnSpc>
                <a:spcPct val="100000"/>
              </a:lnSpc>
            </a:pPr>
            <a:r>
              <a:rPr lang="zh-CN" altLang="en-US" sz="4000" b="1" strike="noStrike" spc="-1">
                <a:solidFill>
                  <a:srgbClr val="000000"/>
                </a:solidFill>
                <a:uFill>
                  <a:solidFill>
                    <a:srgbClr val="FFFFFF"/>
                  </a:solidFill>
                </a:uFill>
                <a:latin typeface="Verdana" panose="020B0604030504040204"/>
                <a:ea typeface="宋体" panose="02010600030101010101" pitchFamily="2" charset="-122"/>
              </a:rPr>
              <a:t>项目技术</a:t>
            </a:r>
          </a:p>
        </p:txBody>
      </p:sp>
      <p:sp>
        <p:nvSpPr>
          <p:cNvPr id="249" name="CustomShape 5"/>
          <p:cNvSpPr/>
          <p:nvPr/>
        </p:nvSpPr>
        <p:spPr>
          <a:xfrm>
            <a:off x="4685040" y="2008080"/>
            <a:ext cx="738720" cy="738720"/>
          </a:xfrm>
          <a:prstGeom prst="ellipse">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250" name="CustomShape 6"/>
          <p:cNvSpPr/>
          <p:nvPr/>
        </p:nvSpPr>
        <p:spPr>
          <a:xfrm>
            <a:off x="4685040" y="3056040"/>
            <a:ext cx="738720" cy="738720"/>
          </a:xfrm>
          <a:prstGeom prst="ellipse">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251" name="CustomShape 7"/>
          <p:cNvSpPr/>
          <p:nvPr/>
        </p:nvSpPr>
        <p:spPr>
          <a:xfrm>
            <a:off x="4705560" y="4104000"/>
            <a:ext cx="738720" cy="738720"/>
          </a:xfrm>
          <a:prstGeom prst="ellipse">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252" name="CustomShape 8"/>
          <p:cNvSpPr/>
          <p:nvPr/>
        </p:nvSpPr>
        <p:spPr>
          <a:xfrm>
            <a:off x="4705560" y="5151960"/>
            <a:ext cx="738720" cy="738720"/>
          </a:xfrm>
          <a:prstGeom prst="ellipse">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253" name="CustomShape 9"/>
          <p:cNvSpPr/>
          <p:nvPr/>
        </p:nvSpPr>
        <p:spPr>
          <a:xfrm>
            <a:off x="5851080" y="2103480"/>
            <a:ext cx="5934600" cy="4554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a:lnSpc>
                <a:spcPct val="125000"/>
              </a:lnSpc>
            </a:pPr>
            <a:r>
              <a:rPr lang="en-US" sz="2400" b="0" strike="noStrike" spc="-1">
                <a:solidFill>
                  <a:srgbClr val="000000"/>
                </a:solidFill>
                <a:uFill>
                  <a:solidFill>
                    <a:srgbClr val="FFFFFF"/>
                  </a:solidFill>
                </a:uFill>
                <a:latin typeface="微软雅黑" panose="020B0503020204020204" charset="-122"/>
                <a:ea typeface="DejaVu Sans" panose="020B0603030804020204"/>
              </a:rPr>
              <a:t>PyQuery</a:t>
            </a:r>
            <a:r>
              <a:rPr lang="zh-CN" altLang="en-US" sz="2400" b="0" strike="noStrike" spc="-1">
                <a:solidFill>
                  <a:srgbClr val="000000"/>
                </a:solidFill>
                <a:uFill>
                  <a:solidFill>
                    <a:srgbClr val="FFFFFF"/>
                  </a:solidFill>
                </a:uFill>
                <a:latin typeface="微软雅黑" panose="020B0503020204020204" charset="-122"/>
                <a:ea typeface="DejaVu Sans" panose="020B0603030804020204"/>
              </a:rPr>
              <a:t>和</a:t>
            </a:r>
            <a:r>
              <a:rPr lang="en-US" altLang="zh-CN" sz="2400" b="0" strike="noStrike" spc="-1">
                <a:solidFill>
                  <a:srgbClr val="000000"/>
                </a:solidFill>
                <a:uFill>
                  <a:solidFill>
                    <a:srgbClr val="FFFFFF"/>
                  </a:solidFill>
                </a:uFill>
                <a:latin typeface="微软雅黑" panose="020B0503020204020204" charset="-122"/>
                <a:ea typeface="DejaVu Sans" panose="020B0603030804020204"/>
              </a:rPr>
              <a:t>selenium</a:t>
            </a:r>
            <a:r>
              <a:rPr lang="zh-CN" altLang="en-US" sz="2400" b="0" strike="noStrike" spc="-1">
                <a:solidFill>
                  <a:srgbClr val="000000"/>
                </a:solidFill>
                <a:uFill>
                  <a:solidFill>
                    <a:srgbClr val="FFFFFF"/>
                  </a:solidFill>
                </a:uFill>
                <a:latin typeface="微软雅黑" panose="020B0503020204020204" charset="-122"/>
                <a:ea typeface="DejaVu Sans" panose="020B0603030804020204"/>
              </a:rPr>
              <a:t>实现</a:t>
            </a:r>
            <a:r>
              <a:rPr lang="en-US" sz="2400" b="0" strike="noStrike" spc="-1">
                <a:solidFill>
                  <a:srgbClr val="000000"/>
                </a:solidFill>
                <a:uFill>
                  <a:solidFill>
                    <a:srgbClr val="FFFFFF"/>
                  </a:solidFill>
                </a:uFill>
                <a:latin typeface="微软雅黑" panose="020B0503020204020204" charset="-122"/>
                <a:ea typeface="DejaVu Sans" panose="020B0603030804020204"/>
              </a:rPr>
              <a:t>分布式爬虫</a:t>
            </a:r>
          </a:p>
        </p:txBody>
      </p:sp>
      <p:sp>
        <p:nvSpPr>
          <p:cNvPr id="254" name="CustomShape 10"/>
          <p:cNvSpPr/>
          <p:nvPr/>
        </p:nvSpPr>
        <p:spPr>
          <a:xfrm>
            <a:off x="5851080" y="3150720"/>
            <a:ext cx="5934600" cy="4554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a:lnSpc>
                <a:spcPct val="125000"/>
              </a:lnSpc>
            </a:pPr>
            <a:r>
              <a:rPr lang="en-US" sz="2400" spc="-1">
                <a:solidFill>
                  <a:srgbClr val="000000"/>
                </a:solidFill>
                <a:uFill>
                  <a:solidFill>
                    <a:srgbClr val="FFFFFF"/>
                  </a:solidFill>
                </a:uFill>
                <a:latin typeface="微软雅黑" panose="020B0503020204020204" charset="-122"/>
                <a:ea typeface="DejaVu Sans" panose="020B0603030804020204"/>
                <a:sym typeface="+mn-ea"/>
              </a:rPr>
              <a:t>Spark平台</a:t>
            </a:r>
            <a:r>
              <a:rPr lang="zh-CN" altLang="en-US" sz="2400" spc="-1">
                <a:solidFill>
                  <a:srgbClr val="000000"/>
                </a:solidFill>
                <a:uFill>
                  <a:solidFill>
                    <a:srgbClr val="FFFFFF"/>
                  </a:solidFill>
                </a:uFill>
                <a:latin typeface="微软雅黑" panose="020B0503020204020204" charset="-122"/>
                <a:ea typeface="宋体" panose="02010600030101010101" pitchFamily="2" charset="-122"/>
                <a:sym typeface="+mn-ea"/>
              </a:rPr>
              <a:t>实现并行计算的文本</a:t>
            </a:r>
            <a:r>
              <a:rPr lang="en-US" altLang="zh-CN" sz="2400" spc="-1">
                <a:solidFill>
                  <a:srgbClr val="000000"/>
                </a:solidFill>
                <a:uFill>
                  <a:solidFill>
                    <a:srgbClr val="FFFFFF"/>
                  </a:solidFill>
                </a:uFill>
                <a:latin typeface="微软雅黑" panose="020B0503020204020204" charset="-122"/>
                <a:ea typeface="宋体" panose="02010600030101010101" pitchFamily="2" charset="-122"/>
                <a:sym typeface="+mn-ea"/>
              </a:rPr>
              <a:t>预</a:t>
            </a:r>
            <a:r>
              <a:rPr lang="zh-CN" altLang="en-US" sz="2400" spc="-1">
                <a:solidFill>
                  <a:srgbClr val="000000"/>
                </a:solidFill>
                <a:uFill>
                  <a:solidFill>
                    <a:srgbClr val="FFFFFF"/>
                  </a:solidFill>
                </a:uFill>
                <a:latin typeface="微软雅黑" panose="020B0503020204020204" charset="-122"/>
                <a:ea typeface="宋体" panose="02010600030101010101" pitchFamily="2" charset="-122"/>
                <a:sym typeface="+mn-ea"/>
              </a:rPr>
              <a:t>处理</a:t>
            </a:r>
            <a:endParaRPr lang="zh-CN" altLang="en-US" sz="2400" b="0" strike="noStrike" spc="-1">
              <a:solidFill>
                <a:srgbClr val="000000"/>
              </a:solidFill>
              <a:uFill>
                <a:solidFill>
                  <a:srgbClr val="FFFFFF"/>
                </a:solidFill>
              </a:uFill>
              <a:latin typeface="微软雅黑" panose="020B0503020204020204" charset="-122"/>
              <a:ea typeface="宋体" panose="02010600030101010101" pitchFamily="2" charset="-122"/>
            </a:endParaRPr>
          </a:p>
          <a:p>
            <a:pPr>
              <a:lnSpc>
                <a:spcPct val="125000"/>
              </a:lnSpc>
            </a:pPr>
            <a:endParaRPr lang="zh-CN" altLang="en-US" sz="2400" b="0" strike="noStrike" spc="-1">
              <a:solidFill>
                <a:srgbClr val="000000"/>
              </a:solidFill>
              <a:uFill>
                <a:solidFill>
                  <a:srgbClr val="FFFFFF"/>
                </a:solidFill>
              </a:uFill>
              <a:latin typeface="微软雅黑" panose="020B0503020204020204" charset="-122"/>
              <a:ea typeface="宋体" panose="02010600030101010101" pitchFamily="2" charset="-122"/>
            </a:endParaRPr>
          </a:p>
        </p:txBody>
      </p:sp>
      <p:sp>
        <p:nvSpPr>
          <p:cNvPr id="255" name="CustomShape 11"/>
          <p:cNvSpPr/>
          <p:nvPr/>
        </p:nvSpPr>
        <p:spPr>
          <a:xfrm>
            <a:off x="5851080" y="4197600"/>
            <a:ext cx="5934600" cy="4554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a:lnSpc>
                <a:spcPct val="125000"/>
              </a:lnSpc>
            </a:pPr>
            <a:r>
              <a:rPr lang="en-US" sz="2400" b="0" strike="noStrike" spc="-1">
                <a:solidFill>
                  <a:srgbClr val="000000"/>
                </a:solidFill>
                <a:uFill>
                  <a:solidFill>
                    <a:srgbClr val="FFFFFF"/>
                  </a:solidFill>
                </a:uFill>
                <a:latin typeface="微软雅黑" panose="020B0503020204020204" charset="-122"/>
                <a:ea typeface="DejaVu Sans" panose="020B0603030804020204"/>
              </a:rPr>
              <a:t>RDF</a:t>
            </a:r>
            <a:r>
              <a:rPr lang="zh-CN" altLang="en-US" sz="2400" b="0" strike="noStrike" spc="-1">
                <a:solidFill>
                  <a:srgbClr val="000000"/>
                </a:solidFill>
                <a:uFill>
                  <a:solidFill>
                    <a:srgbClr val="FFFFFF"/>
                  </a:solidFill>
                </a:uFill>
                <a:latin typeface="微软雅黑" panose="020B0503020204020204" charset="-122"/>
                <a:ea typeface="宋体" panose="02010600030101010101" pitchFamily="2" charset="-122"/>
              </a:rPr>
              <a:t>与知识图谱构建</a:t>
            </a:r>
          </a:p>
        </p:txBody>
      </p:sp>
      <p:sp>
        <p:nvSpPr>
          <p:cNvPr id="256" name="CustomShape 12"/>
          <p:cNvSpPr/>
          <p:nvPr/>
        </p:nvSpPr>
        <p:spPr>
          <a:xfrm>
            <a:off x="5851080" y="5244840"/>
            <a:ext cx="5934600" cy="4554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a:lnSpc>
                <a:spcPct val="125000"/>
              </a:lnSpc>
            </a:pPr>
            <a:r>
              <a:rPr lang="en-US" altLang="zh-CN" sz="2400" b="0" strike="noStrike" spc="-1">
                <a:solidFill>
                  <a:srgbClr val="000000"/>
                </a:solidFill>
                <a:uFill>
                  <a:solidFill>
                    <a:srgbClr val="FFFFFF"/>
                  </a:solidFill>
                </a:uFill>
                <a:latin typeface="微软雅黑" panose="020B0503020204020204" charset="-122"/>
                <a:ea typeface="宋体" panose="02010600030101010101" pitchFamily="2" charset="-122"/>
              </a:rPr>
              <a:t>Bootstrap</a:t>
            </a:r>
            <a:r>
              <a:rPr lang="zh-CN" altLang="en-US" sz="2400" b="0" strike="noStrike" spc="-1">
                <a:solidFill>
                  <a:srgbClr val="000000"/>
                </a:solidFill>
                <a:uFill>
                  <a:solidFill>
                    <a:srgbClr val="FFFFFF"/>
                  </a:solidFill>
                </a:uFill>
                <a:latin typeface="微软雅黑" panose="020B0503020204020204" charset="-122"/>
                <a:ea typeface="宋体" panose="02010600030101010101" pitchFamily="2" charset="-122"/>
              </a:rPr>
              <a:t>框架实现可视化平台</a:t>
            </a:r>
            <a:r>
              <a:rPr lang="en-US" altLang="zh-CN" sz="2400" b="0" strike="noStrike" spc="-1">
                <a:solidFill>
                  <a:srgbClr val="000000"/>
                </a:solidFill>
                <a:uFill>
                  <a:solidFill>
                    <a:srgbClr val="FFFFFF"/>
                  </a:solidFill>
                </a:uFill>
                <a:latin typeface="微软雅黑" panose="020B0503020204020204" charset="-122"/>
                <a:ea typeface="宋体" panose="02010600030101010101" pitchFamily="2" charset="-122"/>
              </a:rPr>
              <a:t>与映射函数</a:t>
            </a:r>
          </a:p>
        </p:txBody>
      </p:sp>
    </p:spTree>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74" name="CustomShape 2"/>
          <p:cNvSpPr/>
          <p:nvPr/>
        </p:nvSpPr>
        <p:spPr>
          <a:xfrm>
            <a:off x="2729865" y="2406650"/>
            <a:ext cx="6732905" cy="318833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a:lnSpc>
                <a:spcPct val="125000"/>
              </a:lnSpc>
            </a:pPr>
            <a:r>
              <a:rPr lang="en-US" sz="1800" b="0" strike="noStrike" spc="-1">
                <a:solidFill>
                  <a:srgbClr val="000000"/>
                </a:solidFill>
                <a:uFill>
                  <a:solidFill>
                    <a:srgbClr val="FFFFFF"/>
                  </a:solidFill>
                </a:uFill>
                <a:latin typeface="Verdana" panose="020B0604030504040204"/>
                <a:ea typeface="DejaVu Sans" panose="020B0603030804020204"/>
              </a:rPr>
              <a:t>       </a:t>
            </a:r>
            <a:r>
              <a:rPr lang="en-US" sz="1800" strike="noStrike" spc="-1">
                <a:solidFill>
                  <a:srgbClr val="000000"/>
                </a:solidFill>
                <a:uFill>
                  <a:solidFill>
                    <a:srgbClr val="FFFFFF"/>
                  </a:solidFill>
                </a:uFill>
                <a:latin typeface="Verdana" panose="020B0604030504040204"/>
                <a:ea typeface="DejaVu Sans" panose="020B0603030804020204"/>
              </a:rPr>
              <a:t> 在大数据环境下,分布式架构的分布式爬虫比单机多核的串行爬虫具有更高的效率与更新速度。爬取相关度更高的内容也是一个值得考虑的问题,</a:t>
            </a:r>
            <a:r>
              <a:rPr lang="en-US" altLang="en-US" sz="1800" strike="noStrike" spc="-1">
                <a:solidFill>
                  <a:srgbClr val="000000"/>
                </a:solidFill>
                <a:uFill>
                  <a:solidFill>
                    <a:srgbClr val="FFFFFF"/>
                  </a:solidFill>
                </a:uFill>
                <a:latin typeface="Verdana" panose="020B0604030504040204"/>
                <a:ea typeface="DejaVu Sans" panose="020B0603030804020204"/>
              </a:rPr>
              <a:t>因此</a:t>
            </a:r>
            <a:r>
              <a:rPr lang="en-US" sz="1800" strike="noStrike" spc="-1">
                <a:solidFill>
                  <a:srgbClr val="000000"/>
                </a:solidFill>
                <a:uFill>
                  <a:solidFill>
                    <a:srgbClr val="FFFFFF"/>
                  </a:solidFill>
                </a:uFill>
                <a:latin typeface="Verdana" panose="020B0604030504040204"/>
                <a:ea typeface="DejaVu Sans" panose="020B0603030804020204"/>
              </a:rPr>
              <a:t>,我们</a:t>
            </a:r>
            <a:r>
              <a:rPr lang="zh-CN" altLang="en-US" sz="1800" strike="noStrike" spc="-1">
                <a:solidFill>
                  <a:srgbClr val="000000"/>
                </a:solidFill>
                <a:uFill>
                  <a:solidFill>
                    <a:srgbClr val="FFFFFF"/>
                  </a:solidFill>
                </a:uFill>
                <a:latin typeface="Verdana" panose="020B0604030504040204"/>
                <a:ea typeface="DejaVu Sans" panose="020B0603030804020204"/>
              </a:rPr>
              <a:t>使用</a:t>
            </a:r>
            <a:r>
              <a:rPr lang="en-US" sz="1800" strike="noStrike" spc="-1">
                <a:solidFill>
                  <a:srgbClr val="000000"/>
                </a:solidFill>
                <a:uFill>
                  <a:solidFill>
                    <a:srgbClr val="FFFFFF"/>
                  </a:solidFill>
                </a:uFill>
                <a:latin typeface="Verdana" panose="020B0604030504040204"/>
                <a:ea typeface="DejaVu Sans" panose="020B0603030804020204"/>
              </a:rPr>
              <a:t>Python</a:t>
            </a:r>
            <a:r>
              <a:rPr lang="zh-CN" altLang="en-US" sz="1800" strike="noStrike" spc="-1">
                <a:solidFill>
                  <a:srgbClr val="000000"/>
                </a:solidFill>
                <a:uFill>
                  <a:solidFill>
                    <a:srgbClr val="FFFFFF"/>
                  </a:solidFill>
                </a:uFill>
                <a:latin typeface="Verdana" panose="020B0604030504040204"/>
                <a:ea typeface="DejaVu Sans" panose="020B0603030804020204"/>
              </a:rPr>
              <a:t>中的</a:t>
            </a:r>
            <a:r>
              <a:rPr lang="en-US" altLang="zh-CN" sz="1800" strike="noStrike" spc="-1">
                <a:solidFill>
                  <a:srgbClr val="000000"/>
                </a:solidFill>
                <a:uFill>
                  <a:solidFill>
                    <a:srgbClr val="FFFFFF"/>
                  </a:solidFill>
                </a:uFill>
                <a:latin typeface="Verdana" panose="020B0604030504040204"/>
                <a:ea typeface="DejaVu Sans" panose="020B0603030804020204"/>
              </a:rPr>
              <a:t>PyQuery</a:t>
            </a:r>
            <a:r>
              <a:rPr lang="zh-CN" altLang="en-US" sz="1800" strike="noStrike" spc="-1">
                <a:solidFill>
                  <a:srgbClr val="000000"/>
                </a:solidFill>
                <a:uFill>
                  <a:solidFill>
                    <a:srgbClr val="FFFFFF"/>
                  </a:solidFill>
                </a:uFill>
                <a:latin typeface="Verdana" panose="020B0604030504040204"/>
                <a:ea typeface="DejaVu Sans" panose="020B0603030804020204"/>
              </a:rPr>
              <a:t>库与 selenium</a:t>
            </a:r>
            <a:r>
              <a:rPr lang="en-US" altLang="zh-CN" sz="1800" strike="noStrike" spc="-1">
                <a:solidFill>
                  <a:srgbClr val="000000"/>
                </a:solidFill>
                <a:uFill>
                  <a:solidFill>
                    <a:srgbClr val="FFFFFF"/>
                  </a:solidFill>
                </a:uFill>
                <a:latin typeface="Verdana" panose="020B0604030504040204"/>
                <a:ea typeface="DejaVu Sans" panose="020B0603030804020204"/>
              </a:rPr>
              <a:t>构建</a:t>
            </a:r>
            <a:r>
              <a:rPr lang="en-US" sz="1800" strike="noStrike" spc="-1">
                <a:solidFill>
                  <a:srgbClr val="000000"/>
                </a:solidFill>
                <a:uFill>
                  <a:solidFill>
                    <a:srgbClr val="FFFFFF"/>
                  </a:solidFill>
                </a:uFill>
                <a:latin typeface="Verdana" panose="020B0604030504040204"/>
                <a:ea typeface="DejaVu Sans" panose="020B0603030804020204"/>
              </a:rPr>
              <a:t>分布式爬虫</a:t>
            </a:r>
            <a:r>
              <a:rPr lang="zh-CN" altLang="en-US" sz="1800" strike="noStrike" spc="-1">
                <a:solidFill>
                  <a:srgbClr val="000000"/>
                </a:solidFill>
                <a:uFill>
                  <a:solidFill>
                    <a:srgbClr val="FFFFFF"/>
                  </a:solidFill>
                </a:uFill>
                <a:latin typeface="Verdana" panose="020B0604030504040204"/>
                <a:ea typeface="DejaVu Sans" panose="020B0603030804020204"/>
              </a:rPr>
              <a:t>并</a:t>
            </a:r>
            <a:r>
              <a:rPr lang="en-US" altLang="zh-CN" sz="1800" strike="noStrike" spc="-1">
                <a:solidFill>
                  <a:srgbClr val="000000"/>
                </a:solidFill>
                <a:uFill>
                  <a:solidFill>
                    <a:srgbClr val="FFFFFF"/>
                  </a:solidFill>
                </a:uFill>
                <a:latin typeface="Verdana" panose="020B0604030504040204"/>
                <a:ea typeface="DejaVu Sans" panose="020B0603030804020204"/>
              </a:rPr>
              <a:t>通过实现PathFinder计算</a:t>
            </a:r>
            <a:r>
              <a:rPr lang="zh-CN" altLang="en-US" sz="1800" strike="noStrike" spc="-1">
                <a:solidFill>
                  <a:srgbClr val="000000"/>
                </a:solidFill>
                <a:uFill>
                  <a:solidFill>
                    <a:srgbClr val="FFFFFF"/>
                  </a:solidFill>
                </a:uFill>
                <a:latin typeface="Verdana" panose="020B0604030504040204"/>
                <a:ea typeface="DejaVu Sans" panose="020B0603030804020204"/>
              </a:rPr>
              <a:t>相关阈值再</a:t>
            </a:r>
            <a:r>
              <a:rPr lang="en-US" sz="1800" strike="noStrike" spc="-1">
                <a:solidFill>
                  <a:srgbClr val="000000"/>
                </a:solidFill>
                <a:uFill>
                  <a:solidFill>
                    <a:srgbClr val="FFFFFF"/>
                  </a:solidFill>
                </a:uFill>
                <a:latin typeface="Verdana" panose="020B0604030504040204"/>
                <a:ea typeface="DejaVu Sans" panose="020B0603030804020204"/>
              </a:rPr>
              <a:t>获取内容。得到了初始数据      </a:t>
            </a:r>
          </a:p>
          <a:p>
            <a:pPr>
              <a:lnSpc>
                <a:spcPct val="125000"/>
              </a:lnSpc>
            </a:pPr>
            <a:r>
              <a:rPr lang="en-US" sz="1800" strike="noStrike" spc="-1">
                <a:solidFill>
                  <a:srgbClr val="000000"/>
                </a:solidFill>
                <a:uFill>
                  <a:solidFill>
                    <a:srgbClr val="FFFFFF"/>
                  </a:solidFill>
                </a:uFill>
                <a:latin typeface="Verdana" panose="020B0604030504040204"/>
                <a:ea typeface="DejaVu Sans" panose="020B0603030804020204"/>
              </a:rPr>
              <a:t>        另一个值得关注的问题是数据爬取源,恰当的数据源不仅可以更快速地得到所需内容,而且获取内容更“干净”、更接近直接在工程上应用。</a:t>
            </a:r>
            <a:r>
              <a:rPr lang="zh-CN" altLang="en-US" sz="1800" strike="noStrike" spc="-1">
                <a:solidFill>
                  <a:srgbClr val="000000"/>
                </a:solidFill>
                <a:uFill>
                  <a:solidFill>
                    <a:srgbClr val="FFFFFF"/>
                  </a:solidFill>
                </a:uFill>
                <a:latin typeface="Verdana" panose="020B0604030504040204"/>
                <a:ea typeface="DejaVu Sans" panose="020B0603030804020204"/>
              </a:rPr>
              <a:t>我们最终选取了</a:t>
            </a:r>
            <a:r>
              <a:rPr lang="en-US" altLang="zh-CN" sz="1800" strike="noStrike" spc="-1">
                <a:solidFill>
                  <a:srgbClr val="000000"/>
                </a:solidFill>
                <a:uFill>
                  <a:solidFill>
                    <a:srgbClr val="FFFFFF"/>
                  </a:solidFill>
                </a:uFill>
                <a:latin typeface="Verdana" panose="020B0604030504040204"/>
                <a:ea typeface="DejaVu Sans" panose="020B0603030804020204"/>
              </a:rPr>
              <a:t>CSDN,</a:t>
            </a:r>
            <a:r>
              <a:rPr lang="zh-CN" altLang="en-US" sz="1800" strike="noStrike" spc="-1">
                <a:solidFill>
                  <a:srgbClr val="000000"/>
                </a:solidFill>
                <a:uFill>
                  <a:solidFill>
                    <a:srgbClr val="FFFFFF"/>
                  </a:solidFill>
                </a:uFill>
                <a:latin typeface="Verdana" panose="020B0604030504040204"/>
                <a:ea typeface="DejaVu Sans" panose="020B0603030804020204"/>
              </a:rPr>
              <a:t>博客园等国内比较</a:t>
            </a:r>
            <a:r>
              <a:rPr lang="en-US" altLang="zh-CN" sz="1800" strike="noStrike" spc="-1">
                <a:solidFill>
                  <a:srgbClr val="000000"/>
                </a:solidFill>
                <a:uFill>
                  <a:solidFill>
                    <a:srgbClr val="FFFFFF"/>
                  </a:solidFill>
                </a:uFill>
                <a:latin typeface="Verdana" panose="020B0604030504040204"/>
                <a:ea typeface="DejaVu Sans" panose="020B0603030804020204"/>
              </a:rPr>
              <a:t>流行</a:t>
            </a:r>
            <a:r>
              <a:rPr lang="zh-CN" altLang="en-US" sz="1800" strike="noStrike" spc="-1">
                <a:solidFill>
                  <a:srgbClr val="000000"/>
                </a:solidFill>
                <a:uFill>
                  <a:solidFill>
                    <a:srgbClr val="FFFFFF"/>
                  </a:solidFill>
                </a:uFill>
                <a:latin typeface="Verdana" panose="020B0604030504040204"/>
                <a:ea typeface="DejaVu Sans" panose="020B0603030804020204"/>
              </a:rPr>
              <a:t>的相关网站以及部分</a:t>
            </a:r>
            <a:r>
              <a:rPr lang="en-US" altLang="zh-CN" sz="1800" strike="noStrike" spc="-1">
                <a:solidFill>
                  <a:srgbClr val="000000"/>
                </a:solidFill>
                <a:uFill>
                  <a:solidFill>
                    <a:srgbClr val="FFFFFF"/>
                  </a:solidFill>
                </a:uFill>
                <a:latin typeface="Verdana" panose="020B0604030504040204"/>
                <a:ea typeface="DejaVu Sans" panose="020B0603030804020204"/>
              </a:rPr>
              <a:t>经典</a:t>
            </a:r>
            <a:r>
              <a:rPr lang="zh-CN" altLang="en-US" sz="1800" strike="noStrike" spc="-1">
                <a:solidFill>
                  <a:srgbClr val="000000"/>
                </a:solidFill>
                <a:uFill>
                  <a:solidFill>
                    <a:srgbClr val="FFFFFF"/>
                  </a:solidFill>
                </a:uFill>
                <a:latin typeface="Verdana" panose="020B0604030504040204"/>
                <a:ea typeface="DejaVu Sans" panose="020B0603030804020204"/>
              </a:rPr>
              <a:t>书籍</a:t>
            </a:r>
            <a:r>
              <a:rPr lang="en-US" altLang="zh-CN" sz="1800" strike="noStrike" spc="-1">
                <a:solidFill>
                  <a:srgbClr val="000000"/>
                </a:solidFill>
                <a:uFill>
                  <a:solidFill>
                    <a:srgbClr val="FFFFFF"/>
                  </a:solidFill>
                </a:uFill>
                <a:latin typeface="Verdana" panose="020B0604030504040204"/>
                <a:ea typeface="DejaVu Sans" panose="020B0603030804020204"/>
              </a:rPr>
              <a:t>。</a:t>
            </a:r>
          </a:p>
        </p:txBody>
      </p:sp>
      <p:sp>
        <p:nvSpPr>
          <p:cNvPr id="283" name="CustomShape 9"/>
          <p:cNvSpPr/>
          <p:nvPr/>
        </p:nvSpPr>
        <p:spPr>
          <a:xfrm>
            <a:off x="2277745" y="1475105"/>
            <a:ext cx="3423920" cy="506095"/>
          </a:xfrm>
          <a:prstGeom prst="rect">
            <a:avLst/>
          </a:prstGeom>
          <a:solidFill>
            <a:srgbClr val="24569D"/>
          </a:solidFill>
          <a:ln w="12600">
            <a:noFill/>
          </a:ln>
        </p:spPr>
        <p:style>
          <a:lnRef idx="0">
            <a:srgbClr val="FFFFFF"/>
          </a:lnRef>
          <a:fillRef idx="0">
            <a:srgbClr val="FFFFFF"/>
          </a:fillRef>
          <a:effectRef idx="0">
            <a:srgbClr val="FFFFFF"/>
          </a:effectRef>
          <a:fontRef idx="minor"/>
        </p:style>
        <p:txBody>
          <a:bodyPr lIns="90000" tIns="45000" rIns="90000" bIns="45000" anchor="ctr"/>
          <a:lstStyle/>
          <a:p>
            <a:pPr>
              <a:lnSpc>
                <a:spcPct val="125000"/>
              </a:lnSpc>
            </a:pPr>
            <a:r>
              <a:rPr lang="en-US" b="1" spc="-1">
                <a:solidFill>
                  <a:schemeClr val="bg1"/>
                </a:solidFill>
                <a:uFill>
                  <a:solidFill>
                    <a:srgbClr val="FFFFFF"/>
                  </a:solidFill>
                </a:uFill>
                <a:latin typeface="微软雅黑" panose="020B0503020204020204" charset="-122"/>
                <a:ea typeface="DejaVu Sans" panose="020B0603030804020204"/>
                <a:sym typeface="+mn-ea"/>
              </a:rPr>
              <a:t>分布式爬虫</a:t>
            </a:r>
            <a:r>
              <a:rPr lang="zh-CN" altLang="en-US" b="1" spc="-1">
                <a:solidFill>
                  <a:schemeClr val="bg1"/>
                </a:solidFill>
                <a:uFill>
                  <a:solidFill>
                    <a:srgbClr val="FFFFFF"/>
                  </a:solidFill>
                </a:uFill>
                <a:latin typeface="微软雅黑" panose="020B0503020204020204" charset="-122"/>
                <a:ea typeface="DejaVu Sans" panose="020B0603030804020204"/>
                <a:sym typeface="+mn-ea"/>
              </a:rPr>
              <a:t>爬取内容</a:t>
            </a:r>
          </a:p>
        </p:txBody>
      </p:sp>
      <p:sp>
        <p:nvSpPr>
          <p:cNvPr id="198" name="CustomShape 8"/>
          <p:cNvSpPr/>
          <p:nvPr/>
        </p:nvSpPr>
        <p:spPr>
          <a:xfrm>
            <a:off x="2309930" y="2289765"/>
            <a:ext cx="830880" cy="5230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199" name="CustomShape 9"/>
          <p:cNvSpPr/>
          <p:nvPr/>
        </p:nvSpPr>
        <p:spPr>
          <a:xfrm flipH="1" flipV="1">
            <a:off x="9115415" y="5192720"/>
            <a:ext cx="830880" cy="5230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pic>
        <p:nvPicPr>
          <p:cNvPr id="2" name="图片 1" descr="QQ图片20190915082754"/>
          <p:cNvPicPr>
            <a:picLocks noChangeAspect="1"/>
          </p:cNvPicPr>
          <p:nvPr/>
        </p:nvPicPr>
        <p:blipFill>
          <a:blip r:embed="rId3"/>
          <a:stretch>
            <a:fillRect/>
          </a:stretch>
        </p:blipFill>
        <p:spPr>
          <a:xfrm>
            <a:off x="121783" y="67126"/>
            <a:ext cx="12205970" cy="6957060"/>
          </a:xfrm>
          <a:prstGeom prst="rect">
            <a:avLst/>
          </a:prstGeom>
        </p:spPr>
      </p:pic>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CustomShape 2"/>
          <p:cNvSpPr/>
          <p:nvPr/>
        </p:nvSpPr>
        <p:spPr>
          <a:xfrm>
            <a:off x="2753995" y="2466340"/>
            <a:ext cx="6732905" cy="255397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a:lnSpc>
                <a:spcPct val="125000"/>
              </a:lnSpc>
            </a:pPr>
            <a:r>
              <a:rPr lang="en-US" sz="1800" b="0" strike="noStrike" spc="-1">
                <a:solidFill>
                  <a:srgbClr val="000000"/>
                </a:solidFill>
                <a:uFill>
                  <a:solidFill>
                    <a:srgbClr val="FFFFFF"/>
                  </a:solidFill>
                </a:uFill>
                <a:latin typeface="Verdana" panose="020B0604030504040204"/>
                <a:ea typeface="DejaVu Sans" panose="020B0603030804020204"/>
              </a:rPr>
              <a:t>        </a:t>
            </a:r>
            <a:r>
              <a:rPr lang="zh-CN" altLang="en-US" sz="1800" b="0" strike="noStrike" spc="-1">
                <a:solidFill>
                  <a:srgbClr val="000000"/>
                </a:solidFill>
                <a:uFill>
                  <a:solidFill>
                    <a:srgbClr val="FFFFFF"/>
                  </a:solidFill>
                </a:uFill>
                <a:latin typeface="Verdana" panose="020B0604030504040204"/>
                <a:ea typeface="DejaVu Sans" panose="020B0603030804020204"/>
              </a:rPr>
              <a:t>接着</a:t>
            </a:r>
            <a:r>
              <a:rPr lang="en-US" sz="1800" b="0" strike="noStrike" spc="-1">
                <a:solidFill>
                  <a:srgbClr val="000000"/>
                </a:solidFill>
                <a:uFill>
                  <a:solidFill>
                    <a:srgbClr val="FFFFFF"/>
                  </a:solidFill>
                </a:uFill>
                <a:latin typeface="Verdana" panose="020B0604030504040204"/>
                <a:ea typeface="DejaVu Sans" panose="020B0603030804020204"/>
              </a:rPr>
              <a:t>我们在spark-shell上将数据成功加载到hive中，为后续存取提供了数据来源。</a:t>
            </a:r>
            <a:r>
              <a:rPr lang="zh-CN" altLang="en-US" sz="1800" b="0" strike="noStrike" spc="-1">
                <a:solidFill>
                  <a:srgbClr val="000000"/>
                </a:solidFill>
                <a:uFill>
                  <a:solidFill>
                    <a:srgbClr val="FFFFFF"/>
                  </a:solidFill>
                </a:uFill>
                <a:latin typeface="Verdana" panose="020B0604030504040204"/>
                <a:ea typeface="DejaVu Sans" panose="020B0603030804020204"/>
              </a:rPr>
              <a:t>然后</a:t>
            </a:r>
            <a:r>
              <a:rPr lang="en-US" sz="1800" b="0" strike="noStrike" spc="-1">
                <a:solidFill>
                  <a:srgbClr val="000000"/>
                </a:solidFill>
                <a:uFill>
                  <a:solidFill>
                    <a:srgbClr val="FFFFFF"/>
                  </a:solidFill>
                </a:uFill>
                <a:latin typeface="Verdana" panose="020B0604030504040204"/>
                <a:ea typeface="DejaVu Sans" panose="020B0603030804020204"/>
              </a:rPr>
              <a:t>我们在hive上创建了数据库，在spark-shell上依次将</a:t>
            </a:r>
            <a:r>
              <a:rPr lang="zh-CN" altLang="en-US" sz="1800" b="0" strike="noStrike" spc="-1">
                <a:solidFill>
                  <a:srgbClr val="000000"/>
                </a:solidFill>
                <a:uFill>
                  <a:solidFill>
                    <a:srgbClr val="FFFFFF"/>
                  </a:solidFill>
                </a:uFill>
                <a:latin typeface="Verdana" panose="020B0604030504040204"/>
                <a:ea typeface="DejaVu Sans" panose="020B0603030804020204"/>
              </a:rPr>
              <a:t>爬虫爬取的</a:t>
            </a:r>
            <a:r>
              <a:rPr lang="en-US" sz="1800" b="0" strike="noStrike" spc="-1">
                <a:solidFill>
                  <a:srgbClr val="000000"/>
                </a:solidFill>
                <a:uFill>
                  <a:solidFill>
                    <a:srgbClr val="FFFFFF"/>
                  </a:solidFill>
                </a:uFill>
                <a:latin typeface="Verdana" panose="020B0604030504040204"/>
                <a:ea typeface="DejaVu Sans" panose="020B0603030804020204"/>
              </a:rPr>
              <a:t>json文件导入成表。其次，我们在IDEA上编程对数据去重，这里主要使用了Spark的</a:t>
            </a:r>
            <a:r>
              <a:rPr lang="en-US" spc="-1">
                <a:solidFill>
                  <a:srgbClr val="000000"/>
                </a:solidFill>
                <a:uFill>
                  <a:solidFill>
                    <a:srgbClr val="FFFFFF"/>
                  </a:solidFill>
                </a:uFill>
                <a:latin typeface="Verdana" panose="020B0604030504040204"/>
                <a:ea typeface="DejaVu Sans" panose="020B0603030804020204"/>
                <a:sym typeface="+mn-ea"/>
              </a:rPr>
              <a:t>几个</a:t>
            </a:r>
            <a:r>
              <a:rPr lang="en-US" sz="1800" b="0" strike="noStrike" spc="-1">
                <a:solidFill>
                  <a:srgbClr val="000000"/>
                </a:solidFill>
                <a:uFill>
                  <a:solidFill>
                    <a:srgbClr val="FFFFFF"/>
                  </a:solidFill>
                </a:uFill>
                <a:latin typeface="Verdana" panose="020B0604030504040204"/>
                <a:ea typeface="DejaVu Sans" panose="020B0603030804020204"/>
              </a:rPr>
              <a:t>API，譬如：duplicate、filter、regexp_replace、regexp_extract等。完成数据去重后，我们借助于github上开源的敏感词汇库，对表数据进行敏感词过滤。得到更干净的数据</a:t>
            </a:r>
          </a:p>
        </p:txBody>
      </p:sp>
      <p:sp>
        <p:nvSpPr>
          <p:cNvPr id="198" name="CustomShape 8"/>
          <p:cNvSpPr/>
          <p:nvPr/>
        </p:nvSpPr>
        <p:spPr>
          <a:xfrm>
            <a:off x="2166420" y="2146255"/>
            <a:ext cx="830880" cy="5230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199" name="CustomShape 9"/>
          <p:cNvSpPr/>
          <p:nvPr/>
        </p:nvSpPr>
        <p:spPr>
          <a:xfrm flipH="1" flipV="1">
            <a:off x="8894435" y="4423735"/>
            <a:ext cx="830880" cy="5230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2" name="CustomShape 9"/>
          <p:cNvSpPr/>
          <p:nvPr/>
        </p:nvSpPr>
        <p:spPr>
          <a:xfrm>
            <a:off x="2310130" y="1394460"/>
            <a:ext cx="3999865" cy="506095"/>
          </a:xfrm>
          <a:prstGeom prst="rect">
            <a:avLst/>
          </a:prstGeom>
          <a:solidFill>
            <a:srgbClr val="24569D"/>
          </a:solidFill>
          <a:ln w="12600">
            <a:noFill/>
          </a:ln>
        </p:spPr>
        <p:style>
          <a:lnRef idx="0">
            <a:srgbClr val="FFFFFF"/>
          </a:lnRef>
          <a:fillRef idx="0">
            <a:srgbClr val="FFFFFF"/>
          </a:fillRef>
          <a:effectRef idx="0">
            <a:srgbClr val="FFFFFF"/>
          </a:effectRef>
          <a:fontRef idx="minor"/>
        </p:style>
        <p:txBody>
          <a:bodyPr lIns="90000" tIns="45000" rIns="90000" bIns="45000" anchor="ctr"/>
          <a:lstStyle/>
          <a:p>
            <a:pPr>
              <a:lnSpc>
                <a:spcPct val="125000"/>
              </a:lnSpc>
            </a:pPr>
            <a:r>
              <a:rPr lang="en-US" spc="-1" dirty="0" err="1">
                <a:solidFill>
                  <a:schemeClr val="bg1"/>
                </a:solidFill>
                <a:uFill>
                  <a:solidFill>
                    <a:srgbClr val="FFFFFF"/>
                  </a:solidFill>
                </a:uFill>
                <a:latin typeface="微软雅黑" panose="020B0503020204020204" charset="-122"/>
                <a:ea typeface="DejaVu Sans" panose="020B0603030804020204"/>
                <a:sym typeface="+mn-ea"/>
              </a:rPr>
              <a:t>Spark平台</a:t>
            </a:r>
            <a:r>
              <a:rPr lang="zh-CN" altLang="en-US" spc="-1" dirty="0">
                <a:solidFill>
                  <a:schemeClr val="bg1"/>
                </a:solidFill>
                <a:uFill>
                  <a:solidFill>
                    <a:srgbClr val="FFFFFF"/>
                  </a:solidFill>
                </a:uFill>
                <a:latin typeface="微软雅黑" panose="020B0503020204020204" charset="-122"/>
                <a:sym typeface="+mn-ea"/>
              </a:rPr>
              <a:t>实现并行计算的文本</a:t>
            </a:r>
            <a:r>
              <a:rPr lang="en-US" altLang="zh-CN" spc="-1" dirty="0">
                <a:solidFill>
                  <a:schemeClr val="bg1"/>
                </a:solidFill>
                <a:uFill>
                  <a:solidFill>
                    <a:srgbClr val="FFFFFF"/>
                  </a:solidFill>
                </a:uFill>
                <a:latin typeface="微软雅黑" panose="020B0503020204020204" charset="-122"/>
                <a:sym typeface="+mn-ea"/>
              </a:rPr>
              <a:t>预</a:t>
            </a:r>
            <a:r>
              <a:rPr lang="zh-CN" altLang="en-US" spc="-1" dirty="0">
                <a:solidFill>
                  <a:schemeClr val="bg1"/>
                </a:solidFill>
                <a:uFill>
                  <a:solidFill>
                    <a:srgbClr val="FFFFFF"/>
                  </a:solidFill>
                </a:uFill>
                <a:latin typeface="微软雅黑" panose="020B0503020204020204" charset="-122"/>
                <a:sym typeface="+mn-ea"/>
              </a:rPr>
              <a:t>处理</a:t>
            </a:r>
          </a:p>
        </p:txBody>
      </p:sp>
    </p:spTree>
  </p:cSld>
  <p:clrMapOvr>
    <a:masterClrMapping/>
  </p:clrMapOvr>
  <p:transition spd="slow">
    <p:push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CustomShape 2"/>
          <p:cNvSpPr/>
          <p:nvPr/>
        </p:nvSpPr>
        <p:spPr>
          <a:xfrm>
            <a:off x="2753995" y="2466340"/>
            <a:ext cx="6732905" cy="158686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a:lnSpc>
                <a:spcPct val="125000"/>
              </a:lnSpc>
            </a:pPr>
            <a:r>
              <a:rPr lang="en-US" sz="1800" b="0" strike="noStrike" spc="-1">
                <a:solidFill>
                  <a:srgbClr val="000000"/>
                </a:solidFill>
                <a:uFill>
                  <a:solidFill>
                    <a:srgbClr val="FFFFFF"/>
                  </a:solidFill>
                </a:uFill>
                <a:latin typeface="Verdana" panose="020B0604030504040204"/>
                <a:ea typeface="DejaVu Sans" panose="020B0603030804020204"/>
              </a:rPr>
              <a:t>        RDF 存储方式主要用于学术界场景。本项目拟实现的是人工智能领域的知识图谱,偏向于学术性质,因此我们选择 RDF 作为本项目知识图谱的存储。</a:t>
            </a:r>
          </a:p>
          <a:p>
            <a:pPr>
              <a:lnSpc>
                <a:spcPct val="125000"/>
              </a:lnSpc>
            </a:pPr>
            <a:r>
              <a:rPr lang="en-US" sz="1800" b="0" strike="noStrike" spc="-1">
                <a:solidFill>
                  <a:srgbClr val="000000"/>
                </a:solidFill>
                <a:uFill>
                  <a:solidFill>
                    <a:srgbClr val="FFFFFF"/>
                  </a:solidFill>
                </a:uFill>
                <a:latin typeface="Verdana" panose="020B0604030504040204"/>
                <a:ea typeface="DejaVu Sans" panose="020B0603030804020204"/>
              </a:rPr>
              <a:t>        </a:t>
            </a:r>
            <a:endParaRPr lang="zh-CN" altLang="en-US" sz="1800" b="0" strike="noStrike" spc="-1">
              <a:solidFill>
                <a:srgbClr val="000000"/>
              </a:solidFill>
              <a:uFill>
                <a:solidFill>
                  <a:srgbClr val="FFFFFF"/>
                </a:solidFill>
              </a:uFill>
              <a:latin typeface="Verdana" panose="020B0604030504040204"/>
              <a:ea typeface="宋体" panose="02010600030101010101" pitchFamily="2" charset="-122"/>
            </a:endParaRPr>
          </a:p>
        </p:txBody>
      </p:sp>
      <p:sp>
        <p:nvSpPr>
          <p:cNvPr id="198" name="CustomShape 8"/>
          <p:cNvSpPr/>
          <p:nvPr/>
        </p:nvSpPr>
        <p:spPr>
          <a:xfrm>
            <a:off x="2238175" y="2218010"/>
            <a:ext cx="830880" cy="5230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199" name="CustomShape 9"/>
          <p:cNvSpPr/>
          <p:nvPr/>
        </p:nvSpPr>
        <p:spPr>
          <a:xfrm flipH="1" flipV="1">
            <a:off x="8799820" y="4019240"/>
            <a:ext cx="830880" cy="5230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2" name="CustomShape 9"/>
          <p:cNvSpPr/>
          <p:nvPr/>
        </p:nvSpPr>
        <p:spPr>
          <a:xfrm>
            <a:off x="2310130" y="1485265"/>
            <a:ext cx="2726055" cy="506095"/>
          </a:xfrm>
          <a:prstGeom prst="rect">
            <a:avLst/>
          </a:prstGeom>
          <a:solidFill>
            <a:srgbClr val="24569D"/>
          </a:solidFill>
          <a:ln w="12600">
            <a:noFill/>
          </a:ln>
        </p:spPr>
        <p:style>
          <a:lnRef idx="0">
            <a:srgbClr val="FFFFFF"/>
          </a:lnRef>
          <a:fillRef idx="0">
            <a:srgbClr val="FFFFFF"/>
          </a:fillRef>
          <a:effectRef idx="0">
            <a:srgbClr val="FFFFFF"/>
          </a:effectRef>
          <a:fontRef idx="minor"/>
        </p:style>
        <p:txBody>
          <a:bodyPr lIns="90000" tIns="45000" rIns="90000" bIns="45000" anchor="ctr"/>
          <a:lstStyle/>
          <a:p>
            <a:pPr>
              <a:lnSpc>
                <a:spcPct val="125000"/>
              </a:lnSpc>
            </a:pPr>
            <a:r>
              <a:rPr lang="en-US" spc="-1">
                <a:solidFill>
                  <a:schemeClr val="bg1"/>
                </a:solidFill>
                <a:uFill>
                  <a:solidFill>
                    <a:srgbClr val="FFFFFF"/>
                  </a:solidFill>
                </a:uFill>
                <a:latin typeface="微软雅黑" panose="020B0503020204020204" charset="-122"/>
                <a:ea typeface="DejaVu Sans" panose="020B0603030804020204"/>
                <a:sym typeface="+mn-ea"/>
              </a:rPr>
              <a:t>RDF</a:t>
            </a:r>
            <a:r>
              <a:rPr lang="zh-CN" altLang="en-US" spc="-1">
                <a:solidFill>
                  <a:schemeClr val="bg1"/>
                </a:solidFill>
                <a:uFill>
                  <a:solidFill>
                    <a:srgbClr val="FFFFFF"/>
                  </a:solidFill>
                </a:uFill>
                <a:latin typeface="微软雅黑" panose="020B0503020204020204" charset="-122"/>
                <a:ea typeface="宋体" panose="02010600030101010101" pitchFamily="2" charset="-122"/>
                <a:sym typeface="+mn-ea"/>
              </a:rPr>
              <a:t>与知识图谱</a:t>
            </a:r>
            <a:r>
              <a:rPr lang="en-US" altLang="zh-CN" spc="-1">
                <a:solidFill>
                  <a:schemeClr val="bg1"/>
                </a:solidFill>
                <a:uFill>
                  <a:solidFill>
                    <a:srgbClr val="FFFFFF"/>
                  </a:solidFill>
                </a:uFill>
                <a:latin typeface="微软雅黑" panose="020B0503020204020204" charset="-122"/>
                <a:ea typeface="宋体" panose="02010600030101010101" pitchFamily="2" charset="-122"/>
                <a:sym typeface="+mn-ea"/>
              </a:rPr>
              <a:t>模型</a:t>
            </a:r>
            <a:r>
              <a:rPr lang="zh-CN" altLang="en-US" spc="-1">
                <a:solidFill>
                  <a:schemeClr val="bg1"/>
                </a:solidFill>
                <a:uFill>
                  <a:solidFill>
                    <a:srgbClr val="FFFFFF"/>
                  </a:solidFill>
                </a:uFill>
                <a:latin typeface="微软雅黑" panose="020B0503020204020204" charset="-122"/>
                <a:ea typeface="宋体" panose="02010600030101010101" pitchFamily="2" charset="-122"/>
                <a:sym typeface="+mn-ea"/>
              </a:rPr>
              <a:t>构建</a:t>
            </a:r>
            <a:endParaRPr lang="zh-CN" altLang="en-US" sz="1800" b="0" strike="noStrike" spc="-1">
              <a:solidFill>
                <a:schemeClr val="bg1"/>
              </a:solidFill>
              <a:uFill>
                <a:solidFill>
                  <a:srgbClr val="FFFFFF"/>
                </a:solidFill>
              </a:uFill>
              <a:latin typeface="微软雅黑" panose="020B0503020204020204" charset="-122"/>
              <a:ea typeface="宋体" panose="02010600030101010101" pitchFamily="2" charset="-122"/>
              <a:sym typeface="+mn-ea"/>
            </a:endParaRPr>
          </a:p>
        </p:txBody>
      </p:sp>
      <p:pic>
        <p:nvPicPr>
          <p:cNvPr id="3" name="图片 2" descr="map1_1X"/>
          <p:cNvPicPr>
            <a:picLocks noChangeAspect="1"/>
          </p:cNvPicPr>
          <p:nvPr/>
        </p:nvPicPr>
        <p:blipFill>
          <a:blip r:embed="rId2"/>
          <a:stretch>
            <a:fillRect/>
          </a:stretch>
        </p:blipFill>
        <p:spPr>
          <a:xfrm>
            <a:off x="3048000" y="2452370"/>
            <a:ext cx="6096000" cy="1952625"/>
          </a:xfrm>
          <a:prstGeom prst="rect">
            <a:avLst/>
          </a:prstGeom>
        </p:spPr>
      </p:pic>
      <p:pic>
        <p:nvPicPr>
          <p:cNvPr id="4" name="图片 3" descr="map1_1Y"/>
          <p:cNvPicPr>
            <a:picLocks noChangeAspect="1"/>
          </p:cNvPicPr>
          <p:nvPr/>
        </p:nvPicPr>
        <p:blipFill>
          <a:blip r:embed="rId3"/>
          <a:stretch>
            <a:fillRect/>
          </a:stretch>
        </p:blipFill>
        <p:spPr>
          <a:xfrm>
            <a:off x="1643380" y="-132080"/>
            <a:ext cx="8953500" cy="7591425"/>
          </a:xfrm>
          <a:prstGeom prst="rect">
            <a:avLst/>
          </a:prstGeom>
        </p:spPr>
      </p:pic>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CustomShape 2"/>
          <p:cNvSpPr/>
          <p:nvPr/>
        </p:nvSpPr>
        <p:spPr>
          <a:xfrm>
            <a:off x="2753995" y="2466340"/>
            <a:ext cx="6732905" cy="158686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a:lnSpc>
                <a:spcPct val="125000"/>
              </a:lnSpc>
            </a:pPr>
            <a:r>
              <a:rPr lang="en-US" sz="1800" b="0" strike="noStrike" spc="-1">
                <a:solidFill>
                  <a:srgbClr val="000000"/>
                </a:solidFill>
                <a:uFill>
                  <a:solidFill>
                    <a:srgbClr val="FFFFFF"/>
                  </a:solidFill>
                </a:uFill>
                <a:latin typeface="Verdana" panose="020B0604030504040204"/>
                <a:ea typeface="DejaVu Sans" panose="020B0603030804020204"/>
              </a:rPr>
              <a:t>        </a:t>
            </a:r>
            <a:r>
              <a:rPr lang="zh-CN" altLang="en-US" sz="1800" b="0" strike="noStrike" spc="-1">
                <a:solidFill>
                  <a:srgbClr val="000000"/>
                </a:solidFill>
                <a:uFill>
                  <a:solidFill>
                    <a:srgbClr val="FFFFFF"/>
                  </a:solidFill>
                </a:uFill>
                <a:latin typeface="Verdana" panose="020B0604030504040204"/>
                <a:ea typeface="DejaVu Sans" panose="020B0603030804020204"/>
              </a:rPr>
              <a:t>利用Twitter开源的基于HTML、CSS、JavaScript的前端框架</a:t>
            </a:r>
            <a:r>
              <a:rPr lang="en-US" altLang="zh-CN" sz="1800" b="0" strike="noStrike" spc="-1">
                <a:solidFill>
                  <a:srgbClr val="000000"/>
                </a:solidFill>
                <a:uFill>
                  <a:solidFill>
                    <a:srgbClr val="FFFFFF"/>
                  </a:solidFill>
                </a:uFill>
                <a:latin typeface="Verdana" panose="020B0604030504040204"/>
                <a:ea typeface="DejaVu Sans" panose="020B0603030804020204"/>
              </a:rPr>
              <a:t>bootstrap</a:t>
            </a:r>
            <a:r>
              <a:rPr lang="zh-CN" altLang="en-US" sz="1800" b="0" strike="noStrike" spc="-1">
                <a:solidFill>
                  <a:srgbClr val="000000"/>
                </a:solidFill>
                <a:uFill>
                  <a:solidFill>
                    <a:srgbClr val="FFFFFF"/>
                  </a:solidFill>
                </a:uFill>
                <a:latin typeface="Verdana" panose="020B0604030504040204"/>
                <a:ea typeface="DejaVu Sans" panose="020B0603030804020204"/>
              </a:rPr>
              <a:t>进行页面的设计，将知识图谱，关键字之间的关系连结进行展示。</a:t>
            </a:r>
            <a:r>
              <a:rPr lang="en-US" altLang="zh-CN" sz="1800" b="0" strike="noStrike" spc="-1">
                <a:solidFill>
                  <a:srgbClr val="000000"/>
                </a:solidFill>
                <a:uFill>
                  <a:solidFill>
                    <a:srgbClr val="FFFFFF"/>
                  </a:solidFill>
                </a:uFill>
                <a:latin typeface="Verdana" panose="020B0604030504040204"/>
                <a:ea typeface="DejaVu Sans" panose="020B0603030804020204"/>
              </a:rPr>
              <a:t>另外，我们选取Trie树作为可视化映射的数据结构。</a:t>
            </a:r>
          </a:p>
        </p:txBody>
      </p:sp>
      <p:sp>
        <p:nvSpPr>
          <p:cNvPr id="198" name="CustomShape 8"/>
          <p:cNvSpPr/>
          <p:nvPr/>
        </p:nvSpPr>
        <p:spPr>
          <a:xfrm>
            <a:off x="2309930" y="2289765"/>
            <a:ext cx="830880" cy="5230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199" name="CustomShape 9"/>
          <p:cNvSpPr/>
          <p:nvPr/>
        </p:nvSpPr>
        <p:spPr>
          <a:xfrm flipH="1" flipV="1">
            <a:off x="8656310" y="3660465"/>
            <a:ext cx="830880" cy="5230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2" name="CustomShape 9"/>
          <p:cNvSpPr/>
          <p:nvPr/>
        </p:nvSpPr>
        <p:spPr>
          <a:xfrm>
            <a:off x="2310130" y="1485265"/>
            <a:ext cx="2952115" cy="506095"/>
          </a:xfrm>
          <a:prstGeom prst="rect">
            <a:avLst/>
          </a:prstGeom>
          <a:solidFill>
            <a:srgbClr val="24569D"/>
          </a:solidFill>
          <a:ln w="12600">
            <a:noFill/>
          </a:ln>
        </p:spPr>
        <p:style>
          <a:lnRef idx="0">
            <a:srgbClr val="FFFFFF"/>
          </a:lnRef>
          <a:fillRef idx="0">
            <a:srgbClr val="FFFFFF"/>
          </a:fillRef>
          <a:effectRef idx="0">
            <a:srgbClr val="FFFFFF"/>
          </a:effectRef>
          <a:fontRef idx="minor"/>
        </p:style>
        <p:txBody>
          <a:bodyPr lIns="90000" tIns="45000" rIns="90000" bIns="45000" anchor="ctr"/>
          <a:lstStyle/>
          <a:p>
            <a:pPr>
              <a:lnSpc>
                <a:spcPct val="125000"/>
              </a:lnSpc>
            </a:pPr>
            <a:r>
              <a:rPr lang="zh-CN" altLang="en-US" spc="-1">
                <a:solidFill>
                  <a:schemeClr val="bg1"/>
                </a:solidFill>
                <a:uFill>
                  <a:solidFill>
                    <a:srgbClr val="FFFFFF"/>
                  </a:solidFill>
                </a:uFill>
                <a:latin typeface="微软雅黑" panose="020B0503020204020204" charset="-122"/>
                <a:ea typeface="宋体" panose="02010600030101010101" pitchFamily="2" charset="-122"/>
                <a:sym typeface="+mn-ea"/>
              </a:rPr>
              <a:t>可视化平台设计</a:t>
            </a:r>
            <a:r>
              <a:rPr lang="en-US" altLang="zh-CN" spc="-1">
                <a:solidFill>
                  <a:schemeClr val="bg1"/>
                </a:solidFill>
                <a:uFill>
                  <a:solidFill>
                    <a:srgbClr val="FFFFFF"/>
                  </a:solidFill>
                </a:uFill>
                <a:latin typeface="微软雅黑" panose="020B0503020204020204" charset="-122"/>
                <a:ea typeface="宋体" panose="02010600030101010101" pitchFamily="2" charset="-122"/>
                <a:sym typeface="+mn-ea"/>
              </a:rPr>
              <a:t>与映射函数</a:t>
            </a:r>
          </a:p>
        </p:txBody>
      </p:sp>
      <p:pic>
        <p:nvPicPr>
          <p:cNvPr id="5" name="图片 4">
            <a:extLst>
              <a:ext uri="{FF2B5EF4-FFF2-40B4-BE49-F238E27FC236}">
                <a16:creationId xmlns:a16="http://schemas.microsoft.com/office/drawing/2014/main" id="{1B2C5F15-CC12-4829-8C8E-0C24260366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108" y="881123"/>
            <a:ext cx="10938356" cy="5558683"/>
          </a:xfrm>
          <a:prstGeom prst="rect">
            <a:avLst/>
          </a:prstGeom>
        </p:spPr>
      </p:pic>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CustomShape 1"/>
          <p:cNvSpPr/>
          <p:nvPr/>
        </p:nvSpPr>
        <p:spPr>
          <a:xfrm>
            <a:off x="0" y="0"/>
            <a:ext cx="3797280" cy="6856920"/>
          </a:xfrm>
          <a:prstGeom prst="rect">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366" name="CustomShape 2"/>
          <p:cNvSpPr/>
          <p:nvPr/>
        </p:nvSpPr>
        <p:spPr>
          <a:xfrm>
            <a:off x="975960" y="2505960"/>
            <a:ext cx="1845360" cy="184536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p:style>
      </p:sp>
      <p:sp>
        <p:nvSpPr>
          <p:cNvPr id="367" name="CustomShape 3"/>
          <p:cNvSpPr/>
          <p:nvPr/>
        </p:nvSpPr>
        <p:spPr>
          <a:xfrm>
            <a:off x="1452960" y="3044160"/>
            <a:ext cx="890640" cy="75996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lstStyle/>
          <a:p>
            <a:pPr>
              <a:lnSpc>
                <a:spcPct val="100000"/>
              </a:lnSpc>
            </a:pPr>
            <a:r>
              <a:rPr lang="en-US" sz="4400" b="0" strike="noStrike" spc="-1">
                <a:solidFill>
                  <a:srgbClr val="000000"/>
                </a:solidFill>
                <a:uFill>
                  <a:solidFill>
                    <a:srgbClr val="FFFFFF"/>
                  </a:solidFill>
                </a:uFill>
                <a:latin typeface="Verdana" panose="020B0604030504040204"/>
                <a:ea typeface="DejaVu Sans" panose="020B0603030804020204"/>
              </a:rPr>
              <a:t>04</a:t>
            </a:r>
            <a:endParaRPr lang="en-US" sz="1800" b="0" strike="noStrike" spc="-1">
              <a:solidFill>
                <a:srgbClr val="000000"/>
              </a:solidFill>
              <a:uFill>
                <a:solidFill>
                  <a:srgbClr val="FFFFFF"/>
                </a:solidFill>
              </a:uFill>
              <a:latin typeface="Arial" panose="020B0604020202020204"/>
            </a:endParaRPr>
          </a:p>
        </p:txBody>
      </p:sp>
      <p:sp>
        <p:nvSpPr>
          <p:cNvPr id="368" name="CustomShape 4"/>
          <p:cNvSpPr/>
          <p:nvPr/>
        </p:nvSpPr>
        <p:spPr>
          <a:xfrm>
            <a:off x="6269040" y="793440"/>
            <a:ext cx="3351960" cy="69912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lstStyle/>
          <a:p>
            <a:pPr>
              <a:lnSpc>
                <a:spcPct val="100000"/>
              </a:lnSpc>
            </a:pPr>
            <a:r>
              <a:rPr lang="zh-CN" altLang="en-US" sz="4000" b="1" strike="noStrike" spc="-1">
                <a:solidFill>
                  <a:srgbClr val="000000"/>
                </a:solidFill>
                <a:uFill>
                  <a:solidFill>
                    <a:srgbClr val="FFFFFF"/>
                  </a:solidFill>
                </a:uFill>
                <a:latin typeface="Verdana" panose="020B0604030504040204"/>
                <a:ea typeface="宋体" panose="02010600030101010101" pitchFamily="2" charset="-122"/>
              </a:rPr>
              <a:t>项目创新</a:t>
            </a:r>
          </a:p>
        </p:txBody>
      </p:sp>
      <p:sp>
        <p:nvSpPr>
          <p:cNvPr id="369" name="CustomShape 5"/>
          <p:cNvSpPr/>
          <p:nvPr/>
        </p:nvSpPr>
        <p:spPr>
          <a:xfrm>
            <a:off x="4685040" y="2008080"/>
            <a:ext cx="738720" cy="738720"/>
          </a:xfrm>
          <a:prstGeom prst="ellipse">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370" name="CustomShape 6"/>
          <p:cNvSpPr/>
          <p:nvPr/>
        </p:nvSpPr>
        <p:spPr>
          <a:xfrm>
            <a:off x="4685040" y="3056040"/>
            <a:ext cx="738720" cy="738720"/>
          </a:xfrm>
          <a:prstGeom prst="ellipse">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371" name="CustomShape 7"/>
          <p:cNvSpPr/>
          <p:nvPr/>
        </p:nvSpPr>
        <p:spPr>
          <a:xfrm>
            <a:off x="4705560" y="4104000"/>
            <a:ext cx="738720" cy="738720"/>
          </a:xfrm>
          <a:prstGeom prst="ellipse">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373" name="CustomShape 9"/>
          <p:cNvSpPr/>
          <p:nvPr/>
        </p:nvSpPr>
        <p:spPr>
          <a:xfrm>
            <a:off x="5851080" y="2149200"/>
            <a:ext cx="5934600" cy="4554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a:lnSpc>
                <a:spcPct val="125000"/>
              </a:lnSpc>
            </a:pPr>
            <a:r>
              <a:rPr lang="en-US" sz="2400" spc="-1" dirty="0">
                <a:solidFill>
                  <a:srgbClr val="000000"/>
                </a:solidFill>
                <a:uFill>
                  <a:solidFill>
                    <a:srgbClr val="FFFFFF"/>
                  </a:solidFill>
                </a:uFill>
                <a:latin typeface="Verdana" panose="020B0604030504040204"/>
                <a:ea typeface="DejaVu Sans" panose="020B0603030804020204"/>
                <a:sym typeface="+mn-ea"/>
              </a:rPr>
              <a:t>Spark</a:t>
            </a:r>
            <a:r>
              <a:rPr lang="zh-CN" altLang="en-US" sz="2400" spc="-1" dirty="0">
                <a:solidFill>
                  <a:srgbClr val="000000"/>
                </a:solidFill>
                <a:uFill>
                  <a:solidFill>
                    <a:srgbClr val="FFFFFF"/>
                  </a:solidFill>
                </a:uFill>
                <a:latin typeface="Verdana" panose="020B0604030504040204"/>
                <a:ea typeface="DejaVu Sans" panose="020B0603030804020204"/>
                <a:sym typeface="+mn-ea"/>
              </a:rPr>
              <a:t>结合</a:t>
            </a:r>
            <a:r>
              <a:rPr lang="en-US" altLang="zh-CN" sz="2400" spc="-1" dirty="0">
                <a:solidFill>
                  <a:srgbClr val="000000"/>
                </a:solidFill>
                <a:uFill>
                  <a:solidFill>
                    <a:srgbClr val="FFFFFF"/>
                  </a:solidFill>
                </a:uFill>
                <a:latin typeface="Verdana" panose="020B0604030504040204"/>
                <a:ea typeface="DejaVu Sans" panose="020B0603030804020204"/>
                <a:sym typeface="+mn-ea"/>
              </a:rPr>
              <a:t>CNN</a:t>
            </a:r>
            <a:r>
              <a:rPr lang="zh-CN" altLang="en-US" sz="2400" spc="-1" dirty="0">
                <a:solidFill>
                  <a:srgbClr val="000000"/>
                </a:solidFill>
                <a:uFill>
                  <a:solidFill>
                    <a:srgbClr val="FFFFFF"/>
                  </a:solidFill>
                </a:uFill>
                <a:latin typeface="Verdana" panose="020B0604030504040204"/>
                <a:ea typeface="DejaVu Sans" panose="020B0603030804020204"/>
                <a:sym typeface="+mn-ea"/>
              </a:rPr>
              <a:t>构建人工智能知识图谱</a:t>
            </a:r>
            <a:endParaRPr lang="zh-CN" altLang="en-US" sz="2400" b="0" strike="noStrike" spc="-1" dirty="0">
              <a:solidFill>
                <a:srgbClr val="000000"/>
              </a:solidFill>
              <a:uFill>
                <a:solidFill>
                  <a:srgbClr val="FFFFFF"/>
                </a:solidFill>
              </a:uFill>
              <a:latin typeface="Verdana" panose="020B0604030504040204"/>
              <a:ea typeface="DejaVu Sans" panose="020B0603030804020204"/>
            </a:endParaRPr>
          </a:p>
          <a:p>
            <a:pPr>
              <a:lnSpc>
                <a:spcPct val="125000"/>
              </a:lnSpc>
            </a:pPr>
            <a:endParaRPr lang="zh-CN" altLang="en-US" sz="2400" b="0" strike="noStrike" spc="-1" dirty="0">
              <a:solidFill>
                <a:srgbClr val="000000"/>
              </a:solidFill>
              <a:uFill>
                <a:solidFill>
                  <a:srgbClr val="FFFFFF"/>
                </a:solidFill>
              </a:uFill>
              <a:latin typeface="微软雅黑" panose="020B0503020204020204" charset="-122"/>
              <a:ea typeface="DejaVu Sans" panose="020B0603030804020204"/>
            </a:endParaRPr>
          </a:p>
        </p:txBody>
      </p:sp>
      <p:sp>
        <p:nvSpPr>
          <p:cNvPr id="374" name="CustomShape 10"/>
          <p:cNvSpPr/>
          <p:nvPr/>
        </p:nvSpPr>
        <p:spPr>
          <a:xfrm>
            <a:off x="5850890" y="3150870"/>
            <a:ext cx="5934710" cy="95313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a:lnSpc>
                <a:spcPct val="125000"/>
              </a:lnSpc>
            </a:pPr>
            <a:r>
              <a:rPr lang="zh-CN" altLang="en-US" sz="2400" spc="-1" dirty="0">
                <a:solidFill>
                  <a:srgbClr val="000000"/>
                </a:solidFill>
                <a:uFill>
                  <a:solidFill>
                    <a:srgbClr val="FFFFFF"/>
                  </a:solidFill>
                </a:uFill>
                <a:latin typeface="Verdana" panose="020B0604030504040204"/>
                <a:ea typeface="DejaVu Sans" panose="020B0603030804020204"/>
                <a:sym typeface="+mn-ea"/>
              </a:rPr>
              <a:t>实现</a:t>
            </a:r>
            <a:r>
              <a:rPr lang="en-US" altLang="zh-CN" sz="2400" spc="-1" dirty="0">
                <a:solidFill>
                  <a:srgbClr val="000000"/>
                </a:solidFill>
                <a:uFill>
                  <a:solidFill>
                    <a:srgbClr val="FFFFFF"/>
                  </a:solidFill>
                </a:uFill>
                <a:latin typeface="Verdana" panose="020B0604030504040204"/>
                <a:ea typeface="DejaVu Sans" panose="020B0603030804020204"/>
                <a:sym typeface="+mn-ea"/>
              </a:rPr>
              <a:t>PathFinder</a:t>
            </a:r>
            <a:r>
              <a:rPr lang="zh-CN" altLang="en-US" sz="2400" spc="-1" dirty="0">
                <a:solidFill>
                  <a:srgbClr val="000000"/>
                </a:solidFill>
                <a:uFill>
                  <a:solidFill>
                    <a:srgbClr val="FFFFFF"/>
                  </a:solidFill>
                </a:uFill>
                <a:latin typeface="Verdana" panose="020B0604030504040204"/>
                <a:ea typeface="DejaVu Sans" panose="020B0603030804020204"/>
                <a:sym typeface="+mn-ea"/>
              </a:rPr>
              <a:t>算法限制阈值爬取数据</a:t>
            </a:r>
            <a:endParaRPr lang="zh-CN" altLang="en-US" sz="2400" b="0" strike="noStrike" spc="-1" dirty="0">
              <a:solidFill>
                <a:srgbClr val="000000"/>
              </a:solidFill>
              <a:uFill>
                <a:solidFill>
                  <a:srgbClr val="FFFFFF"/>
                </a:solidFill>
              </a:uFill>
              <a:latin typeface="微软雅黑" panose="020B0503020204020204" charset="-122"/>
              <a:ea typeface="DejaVu Sans" panose="020B0603030804020204"/>
            </a:endParaRPr>
          </a:p>
        </p:txBody>
      </p:sp>
      <p:sp>
        <p:nvSpPr>
          <p:cNvPr id="375" name="CustomShape 11"/>
          <p:cNvSpPr/>
          <p:nvPr/>
        </p:nvSpPr>
        <p:spPr>
          <a:xfrm>
            <a:off x="5851080" y="4197600"/>
            <a:ext cx="5934600" cy="4554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a:lnSpc>
                <a:spcPct val="125000"/>
              </a:lnSpc>
            </a:pPr>
            <a:r>
              <a:rPr lang="zh-CN" altLang="en-US" sz="2400" spc="-1" dirty="0">
                <a:solidFill>
                  <a:srgbClr val="000000"/>
                </a:solidFill>
                <a:uFill>
                  <a:solidFill>
                    <a:srgbClr val="FFFFFF"/>
                  </a:solidFill>
                </a:uFill>
                <a:latin typeface="Verdana" panose="020B0604030504040204"/>
                <a:ea typeface="DejaVu Sans" panose="020B0603030804020204"/>
                <a:sym typeface="+mn-ea"/>
              </a:rPr>
              <a:t>实现了非传统思维导图的可视化效果</a:t>
            </a:r>
            <a:endParaRPr lang="zh-CN" altLang="en-US" sz="2400" b="0" strike="noStrike" spc="-1" dirty="0">
              <a:solidFill>
                <a:srgbClr val="000000"/>
              </a:solidFill>
              <a:uFill>
                <a:solidFill>
                  <a:srgbClr val="FFFFFF"/>
                </a:solidFill>
              </a:uFill>
              <a:latin typeface="微软雅黑" panose="020B0503020204020204" charset="-122"/>
              <a:ea typeface="DejaVu Sans" panose="020B0603030804020204"/>
            </a:endParaRPr>
          </a:p>
        </p:txBody>
      </p:sp>
    </p:spTree>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CustomShape 2"/>
          <p:cNvSpPr/>
          <p:nvPr/>
        </p:nvSpPr>
        <p:spPr>
          <a:xfrm>
            <a:off x="2729230" y="2495550"/>
            <a:ext cx="5736040" cy="158686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a:lnSpc>
                <a:spcPct val="125000"/>
              </a:lnSpc>
            </a:pPr>
            <a:r>
              <a:rPr lang="zh-CN" altLang="en-US" spc="-1" dirty="0">
                <a:solidFill>
                  <a:srgbClr val="000000"/>
                </a:solidFill>
                <a:uFill>
                  <a:solidFill>
                    <a:srgbClr val="FFFFFF"/>
                  </a:solidFill>
                </a:uFill>
                <a:latin typeface="Verdana" panose="020B0604030504040204"/>
              </a:rPr>
              <a:t>技术创新：</a:t>
            </a:r>
            <a:endParaRPr lang="en-US" altLang="zh-CN" spc="-1" dirty="0">
              <a:solidFill>
                <a:srgbClr val="000000"/>
              </a:solidFill>
              <a:uFill>
                <a:solidFill>
                  <a:srgbClr val="FFFFFF"/>
                </a:solidFill>
              </a:uFill>
              <a:latin typeface="Verdana" panose="020B0604030504040204"/>
            </a:endParaRPr>
          </a:p>
          <a:p>
            <a:pPr>
              <a:lnSpc>
                <a:spcPct val="125000"/>
              </a:lnSpc>
            </a:pPr>
            <a:r>
              <a:rPr lang="en-US" altLang="zh-CN" spc="-1" dirty="0">
                <a:solidFill>
                  <a:srgbClr val="000000"/>
                </a:solidFill>
                <a:uFill>
                  <a:solidFill>
                    <a:srgbClr val="FFFFFF"/>
                  </a:solidFill>
                </a:uFill>
                <a:latin typeface="Verdana" panose="020B0604030504040204"/>
              </a:rPr>
              <a:t>      Spark</a:t>
            </a:r>
            <a:r>
              <a:rPr lang="zh-CN" altLang="en-US" spc="-1" dirty="0">
                <a:solidFill>
                  <a:srgbClr val="000000"/>
                </a:solidFill>
                <a:uFill>
                  <a:solidFill>
                    <a:srgbClr val="FFFFFF"/>
                  </a:solidFill>
                </a:uFill>
                <a:latin typeface="Verdana" panose="020B0604030504040204"/>
              </a:rPr>
              <a:t>平台广泛运用于大数据处理，而鲜有人将其运用于知识图谱的构建，这是我们的独立思考出的创新路径。</a:t>
            </a:r>
            <a:endParaRPr sz="1800" b="0" strike="noStrike" spc="-1" dirty="0">
              <a:solidFill>
                <a:srgbClr val="000000"/>
              </a:solidFill>
              <a:uFill>
                <a:solidFill>
                  <a:srgbClr val="FFFFFF"/>
                </a:solidFill>
              </a:uFill>
              <a:latin typeface="Verdana" panose="020B0604030504040204"/>
              <a:ea typeface="DejaVu Sans" panose="020B0603030804020204"/>
            </a:endParaRPr>
          </a:p>
        </p:txBody>
      </p:sp>
      <p:sp>
        <p:nvSpPr>
          <p:cNvPr id="198" name="CustomShape 8"/>
          <p:cNvSpPr/>
          <p:nvPr/>
        </p:nvSpPr>
        <p:spPr>
          <a:xfrm>
            <a:off x="2101650" y="1884000"/>
            <a:ext cx="830880" cy="5230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199" name="CustomShape 9"/>
          <p:cNvSpPr/>
          <p:nvPr/>
        </p:nvSpPr>
        <p:spPr>
          <a:xfrm flipH="1" flipV="1">
            <a:off x="8631545" y="5711515"/>
            <a:ext cx="830880" cy="5230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2" name="CustomShape 9"/>
          <p:cNvSpPr/>
          <p:nvPr/>
        </p:nvSpPr>
        <p:spPr>
          <a:xfrm>
            <a:off x="2101650" y="1072040"/>
            <a:ext cx="4638315" cy="523080"/>
          </a:xfrm>
          <a:prstGeom prst="rect">
            <a:avLst/>
          </a:prstGeom>
          <a:solidFill>
            <a:srgbClr val="24569D"/>
          </a:solidFill>
          <a:ln w="12600">
            <a:noFill/>
          </a:ln>
        </p:spPr>
        <p:style>
          <a:lnRef idx="0">
            <a:srgbClr val="FFFFFF"/>
          </a:lnRef>
          <a:fillRef idx="0">
            <a:srgbClr val="FFFFFF"/>
          </a:fillRef>
          <a:effectRef idx="0">
            <a:srgbClr val="FFFFFF"/>
          </a:effectRef>
          <a:fontRef idx="minor"/>
        </p:style>
        <p:txBody>
          <a:bodyPr lIns="90000" tIns="45000" rIns="90000" bIns="45000" anchor="ctr"/>
          <a:lstStyle/>
          <a:p>
            <a:pPr algn="ctr"/>
            <a:r>
              <a:rPr lang="en-US" altLang="zh-CN" spc="-1" dirty="0">
                <a:solidFill>
                  <a:schemeClr val="bg1"/>
                </a:solidFill>
                <a:uFill>
                  <a:solidFill>
                    <a:srgbClr val="FFFFFF"/>
                  </a:solidFill>
                </a:uFill>
                <a:latin typeface="Verdana" panose="020B0604030504040204"/>
                <a:sym typeface="+mn-ea"/>
              </a:rPr>
              <a:t>Spark</a:t>
            </a:r>
            <a:r>
              <a:rPr lang="zh-CN" altLang="en-US" spc="-1" dirty="0">
                <a:solidFill>
                  <a:schemeClr val="bg1"/>
                </a:solidFill>
                <a:uFill>
                  <a:solidFill>
                    <a:srgbClr val="FFFFFF"/>
                  </a:solidFill>
                </a:uFill>
                <a:latin typeface="Verdana" panose="020B0604030504040204"/>
                <a:sym typeface="+mn-ea"/>
              </a:rPr>
              <a:t>结合</a:t>
            </a:r>
            <a:r>
              <a:rPr lang="en-US" altLang="zh-CN" spc="-1" dirty="0">
                <a:solidFill>
                  <a:schemeClr val="bg1"/>
                </a:solidFill>
                <a:uFill>
                  <a:solidFill>
                    <a:srgbClr val="FFFFFF"/>
                  </a:solidFill>
                </a:uFill>
                <a:latin typeface="Verdana" panose="020B0604030504040204"/>
                <a:sym typeface="+mn-ea"/>
              </a:rPr>
              <a:t>CNN</a:t>
            </a:r>
            <a:r>
              <a:rPr lang="zh-CN" altLang="en-US" spc="-1" dirty="0">
                <a:solidFill>
                  <a:schemeClr val="bg1"/>
                </a:solidFill>
                <a:uFill>
                  <a:solidFill>
                    <a:srgbClr val="FFFFFF"/>
                  </a:solidFill>
                </a:uFill>
                <a:latin typeface="Verdana" panose="020B0604030504040204"/>
                <a:sym typeface="+mn-ea"/>
              </a:rPr>
              <a:t>构建人工智能知识图谱</a:t>
            </a:r>
          </a:p>
        </p:txBody>
      </p:sp>
      <p:sp>
        <p:nvSpPr>
          <p:cNvPr id="6" name="CustomShape 2">
            <a:extLst>
              <a:ext uri="{FF2B5EF4-FFF2-40B4-BE49-F238E27FC236}">
                <a16:creationId xmlns:a16="http://schemas.microsoft.com/office/drawing/2014/main" id="{73290FAE-5B75-4F19-9869-3AE30E3EA175}"/>
              </a:ext>
            </a:extLst>
          </p:cNvPr>
          <p:cNvSpPr/>
          <p:nvPr/>
        </p:nvSpPr>
        <p:spPr>
          <a:xfrm>
            <a:off x="2729230" y="4082415"/>
            <a:ext cx="5736040" cy="137570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a:lnSpc>
                <a:spcPct val="125000"/>
              </a:lnSpc>
            </a:pPr>
            <a:r>
              <a:rPr lang="en-US" altLang="zh-CN" spc="-1" dirty="0">
                <a:solidFill>
                  <a:srgbClr val="000000"/>
                </a:solidFill>
                <a:uFill>
                  <a:solidFill>
                    <a:srgbClr val="FFFFFF"/>
                  </a:solidFill>
                </a:uFill>
                <a:latin typeface="Verdana" panose="020B0604030504040204"/>
              </a:rPr>
              <a:t>      Spark</a:t>
            </a:r>
            <a:r>
              <a:rPr lang="zh-CN" altLang="en-US" spc="-1" dirty="0">
                <a:solidFill>
                  <a:srgbClr val="000000"/>
                </a:solidFill>
                <a:uFill>
                  <a:solidFill>
                    <a:srgbClr val="FFFFFF"/>
                  </a:solidFill>
                </a:uFill>
                <a:latin typeface="Verdana" panose="020B0604030504040204"/>
              </a:rPr>
              <a:t>基于</a:t>
            </a:r>
            <a:r>
              <a:rPr lang="en-US" altLang="zh-CN" spc="-1" dirty="0">
                <a:solidFill>
                  <a:srgbClr val="000000"/>
                </a:solidFill>
                <a:uFill>
                  <a:solidFill>
                    <a:srgbClr val="FFFFFF"/>
                  </a:solidFill>
                </a:uFill>
                <a:latin typeface="Verdana" panose="020B0604030504040204"/>
              </a:rPr>
              <a:t>RDD</a:t>
            </a:r>
            <a:r>
              <a:rPr lang="zh-CN" altLang="en-US" spc="-1" dirty="0">
                <a:solidFill>
                  <a:srgbClr val="000000"/>
                </a:solidFill>
                <a:uFill>
                  <a:solidFill>
                    <a:srgbClr val="FFFFFF"/>
                  </a:solidFill>
                </a:uFill>
                <a:latin typeface="Verdana" panose="020B0604030504040204"/>
              </a:rPr>
              <a:t>实现了一体化、多元化的大数据处理体系，具有丰富的</a:t>
            </a:r>
            <a:r>
              <a:rPr lang="en-US" altLang="zh-CN" spc="-1" dirty="0">
                <a:solidFill>
                  <a:srgbClr val="000000"/>
                </a:solidFill>
                <a:uFill>
                  <a:solidFill>
                    <a:srgbClr val="FFFFFF"/>
                  </a:solidFill>
                </a:uFill>
                <a:latin typeface="Verdana" panose="020B0604030504040204"/>
              </a:rPr>
              <a:t>API</a:t>
            </a:r>
            <a:r>
              <a:rPr lang="zh-CN" altLang="en-US" spc="-1" dirty="0">
                <a:solidFill>
                  <a:srgbClr val="000000"/>
                </a:solidFill>
                <a:uFill>
                  <a:solidFill>
                    <a:srgbClr val="FFFFFF"/>
                  </a:solidFill>
                </a:uFill>
                <a:latin typeface="Verdana" panose="020B0604030504040204"/>
              </a:rPr>
              <a:t>提供使用，是目前最热门最高效的大数据领域的计算平台。</a:t>
            </a:r>
            <a:endParaRPr sz="1800" b="0" strike="noStrike" spc="-1" dirty="0">
              <a:solidFill>
                <a:srgbClr val="000000"/>
              </a:solidFill>
              <a:uFill>
                <a:solidFill>
                  <a:srgbClr val="FFFFFF"/>
                </a:solidFill>
              </a:uFill>
              <a:latin typeface="Verdana" panose="020B0604030504040204"/>
              <a:ea typeface="DejaVu Sans" panose="020B0603030804020204"/>
            </a:endParaRPr>
          </a:p>
        </p:txBody>
      </p:sp>
    </p:spTree>
    <p:extLst>
      <p:ext uri="{BB962C8B-B14F-4D97-AF65-F5344CB8AC3E}">
        <p14:creationId xmlns:p14="http://schemas.microsoft.com/office/powerpoint/2010/main" val="2667428155"/>
      </p:ext>
    </p:extLst>
  </p:cSld>
  <p:clrMapOvr>
    <a:masterClrMapping/>
  </p:clrMapOvr>
  <p:transition spd="slow">
    <p:push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CustomShape 2"/>
          <p:cNvSpPr/>
          <p:nvPr/>
        </p:nvSpPr>
        <p:spPr>
          <a:xfrm>
            <a:off x="2729230" y="2495550"/>
            <a:ext cx="6732905" cy="158686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a:lnSpc>
                <a:spcPct val="125000"/>
              </a:lnSpc>
            </a:pPr>
            <a:r>
              <a:rPr lang="en-US" sz="1800" b="0" strike="noStrike" spc="-1" dirty="0">
                <a:solidFill>
                  <a:srgbClr val="000000"/>
                </a:solidFill>
                <a:uFill>
                  <a:solidFill>
                    <a:srgbClr val="FFFFFF"/>
                  </a:solidFill>
                </a:uFill>
                <a:latin typeface="Verdana" panose="020B0604030504040204"/>
                <a:ea typeface="DejaVu Sans" panose="020B0603030804020204"/>
              </a:rPr>
              <a:t> </a:t>
            </a:r>
            <a:endParaRPr sz="1800" b="0" strike="noStrike" spc="-1" dirty="0">
              <a:solidFill>
                <a:srgbClr val="000000"/>
              </a:solidFill>
              <a:uFill>
                <a:solidFill>
                  <a:srgbClr val="FFFFFF"/>
                </a:solidFill>
              </a:uFill>
              <a:latin typeface="Verdana" panose="020B0604030504040204"/>
              <a:ea typeface="DejaVu Sans" panose="020B0603030804020204"/>
            </a:endParaRPr>
          </a:p>
        </p:txBody>
      </p:sp>
      <p:sp>
        <p:nvSpPr>
          <p:cNvPr id="198" name="CustomShape 8"/>
          <p:cNvSpPr/>
          <p:nvPr/>
        </p:nvSpPr>
        <p:spPr>
          <a:xfrm>
            <a:off x="2101650" y="1884000"/>
            <a:ext cx="830880" cy="5230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199" name="CustomShape 9"/>
          <p:cNvSpPr/>
          <p:nvPr/>
        </p:nvSpPr>
        <p:spPr>
          <a:xfrm flipH="1" flipV="1">
            <a:off x="8631545" y="5711515"/>
            <a:ext cx="830880" cy="5230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6" name="CustomShape 9">
            <a:extLst>
              <a:ext uri="{FF2B5EF4-FFF2-40B4-BE49-F238E27FC236}">
                <a16:creationId xmlns:a16="http://schemas.microsoft.com/office/drawing/2014/main" id="{E8599083-037C-4F11-871D-B8CE26D3CB63}"/>
              </a:ext>
            </a:extLst>
          </p:cNvPr>
          <p:cNvSpPr/>
          <p:nvPr/>
        </p:nvSpPr>
        <p:spPr>
          <a:xfrm>
            <a:off x="2101650" y="1072040"/>
            <a:ext cx="4638315" cy="523080"/>
          </a:xfrm>
          <a:prstGeom prst="rect">
            <a:avLst/>
          </a:prstGeom>
          <a:solidFill>
            <a:srgbClr val="24569D"/>
          </a:solidFill>
          <a:ln w="12600">
            <a:noFill/>
          </a:ln>
        </p:spPr>
        <p:style>
          <a:lnRef idx="0">
            <a:srgbClr val="FFFFFF"/>
          </a:lnRef>
          <a:fillRef idx="0">
            <a:srgbClr val="FFFFFF"/>
          </a:fillRef>
          <a:effectRef idx="0">
            <a:srgbClr val="FFFFFF"/>
          </a:effectRef>
          <a:fontRef idx="minor"/>
        </p:style>
        <p:txBody>
          <a:bodyPr lIns="90000" tIns="45000" rIns="90000" bIns="45000" anchor="ctr"/>
          <a:lstStyle/>
          <a:p>
            <a:pPr algn="ctr">
              <a:lnSpc>
                <a:spcPct val="125000"/>
              </a:lnSpc>
            </a:pPr>
            <a:r>
              <a:rPr lang="zh-CN" altLang="en-US" spc="-1" dirty="0">
                <a:solidFill>
                  <a:schemeClr val="bg1"/>
                </a:solidFill>
                <a:uFill>
                  <a:solidFill>
                    <a:srgbClr val="FFFFFF"/>
                  </a:solidFill>
                </a:uFill>
                <a:latin typeface="Verdana" panose="020B0604030504040204"/>
                <a:sym typeface="+mn-ea"/>
              </a:rPr>
              <a:t>实现</a:t>
            </a:r>
            <a:r>
              <a:rPr lang="en-US" altLang="zh-CN" spc="-1" dirty="0">
                <a:solidFill>
                  <a:schemeClr val="bg1"/>
                </a:solidFill>
                <a:uFill>
                  <a:solidFill>
                    <a:srgbClr val="FFFFFF"/>
                  </a:solidFill>
                </a:uFill>
                <a:latin typeface="Verdana" panose="020B0604030504040204"/>
                <a:sym typeface="+mn-ea"/>
              </a:rPr>
              <a:t>PathFinder</a:t>
            </a:r>
            <a:r>
              <a:rPr lang="zh-CN" altLang="en-US" spc="-1" dirty="0">
                <a:solidFill>
                  <a:schemeClr val="bg1"/>
                </a:solidFill>
                <a:uFill>
                  <a:solidFill>
                    <a:srgbClr val="FFFFFF"/>
                  </a:solidFill>
                </a:uFill>
                <a:latin typeface="Verdana" panose="020B0604030504040204"/>
                <a:sym typeface="+mn-ea"/>
              </a:rPr>
              <a:t>算法限制阈值爬取数据</a:t>
            </a:r>
            <a:endParaRPr lang="zh-CN" altLang="en-US" spc="-1" dirty="0">
              <a:solidFill>
                <a:schemeClr val="bg1"/>
              </a:solidFill>
              <a:uFill>
                <a:solidFill>
                  <a:srgbClr val="FFFFFF"/>
                </a:solidFill>
              </a:uFill>
              <a:latin typeface="微软雅黑" panose="020B0503020204020204" charset="-122"/>
            </a:endParaRPr>
          </a:p>
        </p:txBody>
      </p:sp>
      <p:sp>
        <p:nvSpPr>
          <p:cNvPr id="7" name="CustomShape 2">
            <a:extLst>
              <a:ext uri="{FF2B5EF4-FFF2-40B4-BE49-F238E27FC236}">
                <a16:creationId xmlns:a16="http://schemas.microsoft.com/office/drawing/2014/main" id="{B5A5872C-3675-42A3-B913-E47AE3AA4E48}"/>
              </a:ext>
            </a:extLst>
          </p:cNvPr>
          <p:cNvSpPr/>
          <p:nvPr/>
        </p:nvSpPr>
        <p:spPr>
          <a:xfrm>
            <a:off x="2729230" y="2495550"/>
            <a:ext cx="5736040" cy="3047411"/>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a:lnSpc>
                <a:spcPct val="125000"/>
              </a:lnSpc>
            </a:pPr>
            <a:r>
              <a:rPr lang="zh-CN" altLang="en-US" spc="-1" dirty="0">
                <a:solidFill>
                  <a:srgbClr val="000000"/>
                </a:solidFill>
                <a:uFill>
                  <a:solidFill>
                    <a:srgbClr val="FFFFFF"/>
                  </a:solidFill>
                </a:uFill>
                <a:latin typeface="Verdana" panose="020B0604030504040204"/>
              </a:rPr>
              <a:t>技术创新：</a:t>
            </a:r>
            <a:endParaRPr lang="en-US" altLang="zh-CN" spc="-1" dirty="0">
              <a:solidFill>
                <a:srgbClr val="000000"/>
              </a:solidFill>
              <a:uFill>
                <a:solidFill>
                  <a:srgbClr val="FFFFFF"/>
                </a:solidFill>
              </a:uFill>
              <a:latin typeface="Verdana" panose="020B0604030504040204"/>
            </a:endParaRPr>
          </a:p>
          <a:p>
            <a:pPr>
              <a:lnSpc>
                <a:spcPct val="125000"/>
              </a:lnSpc>
            </a:pPr>
            <a:r>
              <a:rPr lang="zh-CN" altLang="en-US" spc="-1" dirty="0">
                <a:solidFill>
                  <a:srgbClr val="000000"/>
                </a:solidFill>
                <a:uFill>
                  <a:solidFill>
                    <a:srgbClr val="FFFFFF"/>
                  </a:solidFill>
                </a:uFill>
                <a:latin typeface="Verdana" panose="020B0604030504040204"/>
              </a:rPr>
              <a:t>     我们创新性地将</a:t>
            </a:r>
            <a:r>
              <a:rPr lang="en-US" altLang="zh-CN" spc="-1" dirty="0">
                <a:solidFill>
                  <a:srgbClr val="000000"/>
                </a:solidFill>
                <a:uFill>
                  <a:solidFill>
                    <a:srgbClr val="FFFFFF"/>
                  </a:solidFill>
                </a:uFill>
                <a:latin typeface="Verdana" panose="020B0604030504040204"/>
              </a:rPr>
              <a:t>PathFinder</a:t>
            </a:r>
            <a:r>
              <a:rPr lang="zh-CN" altLang="en-US" spc="-1" dirty="0">
                <a:solidFill>
                  <a:srgbClr val="000000"/>
                </a:solidFill>
                <a:uFill>
                  <a:solidFill>
                    <a:srgbClr val="FFFFFF"/>
                  </a:solidFill>
                </a:uFill>
                <a:latin typeface="Verdana" panose="020B0604030504040204"/>
              </a:rPr>
              <a:t>算法用于数据的爬取，过滤大量无用的信息，只爬取阈值高的数据。</a:t>
            </a:r>
            <a:endParaRPr lang="en-US" altLang="zh-CN" spc="-1" dirty="0">
              <a:solidFill>
                <a:srgbClr val="000000"/>
              </a:solidFill>
              <a:uFill>
                <a:solidFill>
                  <a:srgbClr val="FFFFFF"/>
                </a:solidFill>
              </a:uFill>
              <a:latin typeface="Verdana" panose="020B0604030504040204"/>
            </a:endParaRPr>
          </a:p>
          <a:p>
            <a:pPr>
              <a:lnSpc>
                <a:spcPct val="125000"/>
              </a:lnSpc>
            </a:pPr>
            <a:endParaRPr lang="en-US" altLang="zh-CN" spc="-1" dirty="0">
              <a:solidFill>
                <a:srgbClr val="000000"/>
              </a:solidFill>
              <a:uFill>
                <a:solidFill>
                  <a:srgbClr val="FFFFFF"/>
                </a:solidFill>
              </a:uFill>
              <a:latin typeface="Verdana" panose="020B0604030504040204"/>
            </a:endParaRPr>
          </a:p>
          <a:p>
            <a:pPr>
              <a:lnSpc>
                <a:spcPct val="125000"/>
              </a:lnSpc>
            </a:pPr>
            <a:r>
              <a:rPr lang="zh-CN" altLang="en-US" spc="-1" dirty="0">
                <a:solidFill>
                  <a:srgbClr val="000000"/>
                </a:solidFill>
                <a:uFill>
                  <a:solidFill>
                    <a:srgbClr val="FFFFFF"/>
                  </a:solidFill>
                </a:uFill>
                <a:latin typeface="Verdana" panose="020B0604030504040204"/>
              </a:rPr>
              <a:t>     </a:t>
            </a:r>
            <a:r>
              <a:rPr lang="en-US" altLang="zh-CN" dirty="0"/>
              <a:t>Path-Finder</a:t>
            </a:r>
            <a:r>
              <a:rPr lang="zh-CN" altLang="zh-CN" dirty="0"/>
              <a:t>算法正是一种对复杂网络进行剪边压缩的网络优化算</a:t>
            </a:r>
            <a:r>
              <a:rPr lang="zh-CN" altLang="en-US" dirty="0"/>
              <a:t>，</a:t>
            </a:r>
            <a:r>
              <a:rPr lang="zh-CN" altLang="en-US" spc="-1" dirty="0">
                <a:solidFill>
                  <a:srgbClr val="000000"/>
                </a:solidFill>
                <a:uFill>
                  <a:solidFill>
                    <a:srgbClr val="FFFFFF"/>
                  </a:solidFill>
                </a:uFill>
                <a:latin typeface="Verdana" panose="020B0604030504040204"/>
              </a:rPr>
              <a:t>在研究过程中，我们研读了几篇论文，并与作者取得联系，得到了他们的建议与参考资料。</a:t>
            </a:r>
            <a:endParaRPr sz="1800" b="0" strike="noStrike" spc="-1" dirty="0">
              <a:solidFill>
                <a:srgbClr val="000000"/>
              </a:solidFill>
              <a:uFill>
                <a:solidFill>
                  <a:srgbClr val="FFFFFF"/>
                </a:solidFill>
              </a:uFill>
              <a:latin typeface="Verdana" panose="020B0604030504040204"/>
              <a:ea typeface="DejaVu Sans" panose="020B0603030804020204"/>
            </a:endParaRPr>
          </a:p>
        </p:txBody>
      </p:sp>
    </p:spTree>
    <p:extLst>
      <p:ext uri="{BB962C8B-B14F-4D97-AF65-F5344CB8AC3E}">
        <p14:creationId xmlns:p14="http://schemas.microsoft.com/office/powerpoint/2010/main" val="2332043926"/>
      </p:ext>
    </p:extLst>
  </p:cSld>
  <p:clrMapOvr>
    <a:masterClrMapping/>
  </p:clrMapOvr>
  <p:transition spd="slow">
    <p:push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CustomShape 8"/>
          <p:cNvSpPr/>
          <p:nvPr/>
        </p:nvSpPr>
        <p:spPr>
          <a:xfrm>
            <a:off x="2101650" y="1884000"/>
            <a:ext cx="830880" cy="5230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199" name="CustomShape 9"/>
          <p:cNvSpPr/>
          <p:nvPr/>
        </p:nvSpPr>
        <p:spPr>
          <a:xfrm flipH="1" flipV="1">
            <a:off x="8631545" y="5711515"/>
            <a:ext cx="830880" cy="5230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6" name="CustomShape 9">
            <a:extLst>
              <a:ext uri="{FF2B5EF4-FFF2-40B4-BE49-F238E27FC236}">
                <a16:creationId xmlns:a16="http://schemas.microsoft.com/office/drawing/2014/main" id="{28B87BCB-1CE5-4459-923A-5D8E8A21FC9B}"/>
              </a:ext>
            </a:extLst>
          </p:cNvPr>
          <p:cNvSpPr/>
          <p:nvPr/>
        </p:nvSpPr>
        <p:spPr>
          <a:xfrm>
            <a:off x="2101650" y="1072040"/>
            <a:ext cx="4638315" cy="523080"/>
          </a:xfrm>
          <a:prstGeom prst="rect">
            <a:avLst/>
          </a:prstGeom>
          <a:solidFill>
            <a:srgbClr val="24569D"/>
          </a:solidFill>
          <a:ln w="12600">
            <a:noFill/>
          </a:ln>
        </p:spPr>
        <p:style>
          <a:lnRef idx="0">
            <a:srgbClr val="FFFFFF"/>
          </a:lnRef>
          <a:fillRef idx="0">
            <a:srgbClr val="FFFFFF"/>
          </a:fillRef>
          <a:effectRef idx="0">
            <a:srgbClr val="FFFFFF"/>
          </a:effectRef>
          <a:fontRef idx="minor"/>
        </p:style>
        <p:txBody>
          <a:bodyPr lIns="90000" tIns="45000" rIns="90000" bIns="45000" anchor="ctr"/>
          <a:lstStyle/>
          <a:p>
            <a:pPr algn="ctr"/>
            <a:r>
              <a:rPr lang="zh-CN" altLang="en-US" spc="-1" dirty="0">
                <a:solidFill>
                  <a:schemeClr val="bg1"/>
                </a:solidFill>
                <a:uFill>
                  <a:solidFill>
                    <a:srgbClr val="FFFFFF"/>
                  </a:solidFill>
                </a:uFill>
                <a:latin typeface="Verdana" panose="020B0604030504040204"/>
                <a:sym typeface="+mn-ea"/>
              </a:rPr>
              <a:t>实现了非传统思维导图的可视化效果</a:t>
            </a:r>
          </a:p>
        </p:txBody>
      </p:sp>
      <p:sp>
        <p:nvSpPr>
          <p:cNvPr id="7" name="CustomShape 2">
            <a:extLst>
              <a:ext uri="{FF2B5EF4-FFF2-40B4-BE49-F238E27FC236}">
                <a16:creationId xmlns:a16="http://schemas.microsoft.com/office/drawing/2014/main" id="{A0AB7FC0-5B2A-49C8-A491-C12B6406BDDD}"/>
              </a:ext>
            </a:extLst>
          </p:cNvPr>
          <p:cNvSpPr/>
          <p:nvPr/>
        </p:nvSpPr>
        <p:spPr>
          <a:xfrm>
            <a:off x="2729230" y="2495550"/>
            <a:ext cx="5736040" cy="329041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a:lnSpc>
                <a:spcPct val="125000"/>
              </a:lnSpc>
            </a:pPr>
            <a:r>
              <a:rPr lang="zh-CN" altLang="en-US" spc="-1" dirty="0">
                <a:solidFill>
                  <a:srgbClr val="000000"/>
                </a:solidFill>
                <a:uFill>
                  <a:solidFill>
                    <a:srgbClr val="FFFFFF"/>
                  </a:solidFill>
                </a:uFill>
                <a:latin typeface="Verdana" panose="020B0604030504040204"/>
              </a:rPr>
              <a:t>模式创新：</a:t>
            </a:r>
            <a:endParaRPr lang="en-US" altLang="zh-CN" spc="-1" dirty="0">
              <a:solidFill>
                <a:srgbClr val="000000"/>
              </a:solidFill>
              <a:uFill>
                <a:solidFill>
                  <a:srgbClr val="FFFFFF"/>
                </a:solidFill>
              </a:uFill>
              <a:latin typeface="Verdana" panose="020B0604030504040204"/>
            </a:endParaRPr>
          </a:p>
          <a:p>
            <a:pPr>
              <a:lnSpc>
                <a:spcPct val="125000"/>
              </a:lnSpc>
            </a:pPr>
            <a:r>
              <a:rPr lang="en-US" altLang="zh-CN" dirty="0"/>
              <a:t>       </a:t>
            </a:r>
            <a:r>
              <a:rPr lang="zh-CN" altLang="zh-CN" dirty="0"/>
              <a:t>我们运用</a:t>
            </a:r>
            <a:r>
              <a:rPr lang="en-US" altLang="zh-CN" dirty="0"/>
              <a:t>D3</a:t>
            </a:r>
            <a:r>
              <a:rPr lang="zh-CN" altLang="zh-CN" dirty="0"/>
              <a:t>，</a:t>
            </a:r>
            <a:r>
              <a:rPr lang="en-US" altLang="zh-CN" dirty="0" err="1"/>
              <a:t>amcharts</a:t>
            </a:r>
            <a:r>
              <a:rPr lang="zh-CN" altLang="zh-CN" dirty="0"/>
              <a:t>等一系列</a:t>
            </a:r>
            <a:r>
              <a:rPr lang="en-US" altLang="zh-CN" dirty="0"/>
              <a:t>JS</a:t>
            </a:r>
            <a:r>
              <a:rPr lang="zh-CN" altLang="zh-CN" dirty="0"/>
              <a:t>库</a:t>
            </a:r>
            <a:r>
              <a:rPr lang="zh-CN" altLang="en-US" dirty="0"/>
              <a:t>及前端文档</a:t>
            </a:r>
            <a:r>
              <a:rPr lang="zh-CN" altLang="zh-CN" dirty="0"/>
              <a:t>实现</a:t>
            </a:r>
            <a:r>
              <a:rPr lang="zh-CN" altLang="en-US" dirty="0"/>
              <a:t>不同种类</a:t>
            </a:r>
            <a:r>
              <a:rPr lang="zh-CN" altLang="zh-CN" dirty="0"/>
              <a:t>数据的多样可视化。</a:t>
            </a:r>
            <a:r>
              <a:rPr lang="zh-CN" altLang="en-US" dirty="0"/>
              <a:t>不同与传统知识的表达。</a:t>
            </a:r>
            <a:endParaRPr lang="en-US" altLang="zh-CN" dirty="0"/>
          </a:p>
          <a:p>
            <a:pPr>
              <a:lnSpc>
                <a:spcPct val="125000"/>
              </a:lnSpc>
            </a:pPr>
            <a:endParaRPr lang="en-US" altLang="zh-CN" dirty="0"/>
          </a:p>
          <a:p>
            <a:pPr>
              <a:lnSpc>
                <a:spcPct val="125000"/>
              </a:lnSpc>
            </a:pPr>
            <a:r>
              <a:rPr lang="zh-CN" altLang="en-US" spc="-1" dirty="0">
                <a:solidFill>
                  <a:srgbClr val="000000"/>
                </a:solidFill>
                <a:uFill>
                  <a:solidFill>
                    <a:srgbClr val="FFFFFF"/>
                  </a:solidFill>
                </a:uFill>
                <a:latin typeface="Verdana" panose="020B0604030504040204"/>
              </a:rPr>
              <a:t>     传统的知识只具有简单的表格，清单等，有着天然的枯燥，关联性不强等缺点，本项目多样化的可视化图谱显然，其直观形象、易于理解。</a:t>
            </a:r>
          </a:p>
          <a:p>
            <a:pPr>
              <a:lnSpc>
                <a:spcPct val="125000"/>
              </a:lnSpc>
            </a:pPr>
            <a:endParaRPr lang="en-US" altLang="zh-CN" dirty="0"/>
          </a:p>
        </p:txBody>
      </p:sp>
    </p:spTree>
    <p:extLst>
      <p:ext uri="{BB962C8B-B14F-4D97-AF65-F5344CB8AC3E}">
        <p14:creationId xmlns:p14="http://schemas.microsoft.com/office/powerpoint/2010/main" val="1925851246"/>
      </p:ext>
    </p:extLst>
  </p:cSld>
  <p:clrMapOvr>
    <a:masterClrMapping/>
  </p:clrMapOvr>
  <p:transition spd="slow">
    <p:push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CustomShape 1"/>
          <p:cNvSpPr/>
          <p:nvPr/>
        </p:nvSpPr>
        <p:spPr>
          <a:xfrm>
            <a:off x="0" y="0"/>
            <a:ext cx="3797280" cy="6856920"/>
          </a:xfrm>
          <a:prstGeom prst="rect">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366" name="CustomShape 2"/>
          <p:cNvSpPr/>
          <p:nvPr/>
        </p:nvSpPr>
        <p:spPr>
          <a:xfrm>
            <a:off x="975960" y="2505960"/>
            <a:ext cx="1845360" cy="184536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p:style>
      </p:sp>
      <p:sp>
        <p:nvSpPr>
          <p:cNvPr id="367" name="CustomShape 3"/>
          <p:cNvSpPr/>
          <p:nvPr/>
        </p:nvSpPr>
        <p:spPr>
          <a:xfrm>
            <a:off x="1452960" y="3044160"/>
            <a:ext cx="890640" cy="75996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lstStyle/>
          <a:p>
            <a:pPr>
              <a:lnSpc>
                <a:spcPct val="100000"/>
              </a:lnSpc>
            </a:pPr>
            <a:r>
              <a:rPr lang="en-US" sz="4400" b="0" strike="noStrike" spc="-1">
                <a:solidFill>
                  <a:srgbClr val="000000"/>
                </a:solidFill>
                <a:uFill>
                  <a:solidFill>
                    <a:srgbClr val="FFFFFF"/>
                  </a:solidFill>
                </a:uFill>
                <a:latin typeface="Verdana" panose="020B0604030504040204"/>
                <a:ea typeface="DejaVu Sans" panose="020B0603030804020204"/>
              </a:rPr>
              <a:t>03</a:t>
            </a:r>
            <a:endParaRPr lang="en-US" sz="1800" b="0" strike="noStrike" spc="-1">
              <a:solidFill>
                <a:srgbClr val="000000"/>
              </a:solidFill>
              <a:uFill>
                <a:solidFill>
                  <a:srgbClr val="FFFFFF"/>
                </a:solidFill>
              </a:uFill>
              <a:latin typeface="Arial" panose="020B0604020202020204"/>
            </a:endParaRPr>
          </a:p>
        </p:txBody>
      </p:sp>
      <p:sp>
        <p:nvSpPr>
          <p:cNvPr id="368" name="CustomShape 4"/>
          <p:cNvSpPr/>
          <p:nvPr/>
        </p:nvSpPr>
        <p:spPr>
          <a:xfrm>
            <a:off x="6269040" y="793440"/>
            <a:ext cx="3351960" cy="69912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lstStyle/>
          <a:p>
            <a:pPr>
              <a:lnSpc>
                <a:spcPct val="100000"/>
              </a:lnSpc>
            </a:pPr>
            <a:r>
              <a:rPr lang="zh-CN" altLang="en-US" sz="4000" b="1" strike="noStrike" spc="-1">
                <a:solidFill>
                  <a:srgbClr val="000000"/>
                </a:solidFill>
                <a:uFill>
                  <a:solidFill>
                    <a:srgbClr val="FFFFFF"/>
                  </a:solidFill>
                </a:uFill>
                <a:latin typeface="Verdana" panose="020B0604030504040204"/>
                <a:ea typeface="宋体" panose="02010600030101010101" pitchFamily="2" charset="-122"/>
              </a:rPr>
              <a:t>项目价值</a:t>
            </a:r>
          </a:p>
        </p:txBody>
      </p:sp>
      <p:sp>
        <p:nvSpPr>
          <p:cNvPr id="369" name="CustomShape 5"/>
          <p:cNvSpPr/>
          <p:nvPr/>
        </p:nvSpPr>
        <p:spPr>
          <a:xfrm>
            <a:off x="4685040" y="2008080"/>
            <a:ext cx="738720" cy="738720"/>
          </a:xfrm>
          <a:prstGeom prst="ellipse">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370" name="CustomShape 6"/>
          <p:cNvSpPr/>
          <p:nvPr/>
        </p:nvSpPr>
        <p:spPr>
          <a:xfrm>
            <a:off x="4685040" y="3132875"/>
            <a:ext cx="738720" cy="738720"/>
          </a:xfrm>
          <a:prstGeom prst="ellipse">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373" name="CustomShape 9"/>
          <p:cNvSpPr/>
          <p:nvPr/>
        </p:nvSpPr>
        <p:spPr>
          <a:xfrm>
            <a:off x="5851080" y="2149200"/>
            <a:ext cx="5934600" cy="4554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a:lnSpc>
                <a:spcPct val="125000"/>
              </a:lnSpc>
            </a:pPr>
            <a:r>
              <a:rPr sz="2400" spc="-1">
                <a:solidFill>
                  <a:srgbClr val="000000"/>
                </a:solidFill>
                <a:uFill>
                  <a:solidFill>
                    <a:srgbClr val="FFFFFF"/>
                  </a:solidFill>
                </a:uFill>
                <a:latin typeface="Verdana" panose="020B0604030504040204"/>
                <a:ea typeface="DejaVu Sans" panose="020B0603030804020204"/>
                <a:sym typeface="+mn-ea"/>
              </a:rPr>
              <a:t>图谱问答</a:t>
            </a:r>
            <a:endParaRPr lang="zh-CN" altLang="en-US" sz="2400" b="0" strike="noStrike" spc="-1">
              <a:solidFill>
                <a:srgbClr val="000000"/>
              </a:solidFill>
              <a:uFill>
                <a:solidFill>
                  <a:srgbClr val="FFFFFF"/>
                </a:solidFill>
              </a:uFill>
              <a:latin typeface="微软雅黑" panose="020B0503020204020204" charset="-122"/>
              <a:ea typeface="DejaVu Sans" panose="020B0603030804020204"/>
            </a:endParaRPr>
          </a:p>
        </p:txBody>
      </p:sp>
      <p:sp>
        <p:nvSpPr>
          <p:cNvPr id="374" name="CustomShape 10"/>
          <p:cNvSpPr/>
          <p:nvPr/>
        </p:nvSpPr>
        <p:spPr>
          <a:xfrm>
            <a:off x="5850890" y="3244215"/>
            <a:ext cx="5934710" cy="95313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a:lnSpc>
                <a:spcPct val="125000"/>
              </a:lnSpc>
            </a:pPr>
            <a:r>
              <a:rPr sz="2400" spc="-1">
                <a:solidFill>
                  <a:srgbClr val="000000"/>
                </a:solidFill>
                <a:uFill>
                  <a:solidFill>
                    <a:srgbClr val="FFFFFF"/>
                  </a:solidFill>
                </a:uFill>
                <a:latin typeface="Verdana" panose="020B0604030504040204"/>
                <a:ea typeface="DejaVu Sans" panose="020B0603030804020204"/>
                <a:sym typeface="+mn-ea"/>
              </a:rPr>
              <a:t>学习工具</a:t>
            </a:r>
            <a:endParaRPr lang="zh-CN" altLang="en-US" sz="2400" b="0" strike="noStrike" spc="-1">
              <a:solidFill>
                <a:srgbClr val="000000"/>
              </a:solidFill>
              <a:uFill>
                <a:solidFill>
                  <a:srgbClr val="FFFFFF"/>
                </a:solidFill>
              </a:uFill>
              <a:latin typeface="微软雅黑" panose="020B0503020204020204" charset="-122"/>
              <a:ea typeface="DejaVu Sans" panose="020B0603030804020204"/>
            </a:endParaRPr>
          </a:p>
        </p:txBody>
      </p:sp>
      <p:sp>
        <p:nvSpPr>
          <p:cNvPr id="375" name="CustomShape 11"/>
          <p:cNvSpPr/>
          <p:nvPr/>
        </p:nvSpPr>
        <p:spPr>
          <a:xfrm>
            <a:off x="5851080" y="4197600"/>
            <a:ext cx="5934600" cy="4554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a:lnSpc>
                <a:spcPct val="125000"/>
              </a:lnSpc>
            </a:pPr>
            <a:endParaRPr lang="zh-CN" altLang="en-US" sz="2400" b="0" strike="noStrike" spc="-1">
              <a:solidFill>
                <a:srgbClr val="000000"/>
              </a:solidFill>
              <a:uFill>
                <a:solidFill>
                  <a:srgbClr val="FFFFFF"/>
                </a:solidFill>
              </a:uFill>
              <a:latin typeface="微软雅黑" panose="020B0503020204020204" charset="-122"/>
              <a:ea typeface="DejaVu Sans" panose="020B0603030804020204"/>
            </a:endParaRPr>
          </a:p>
        </p:txBody>
      </p:sp>
      <p:sp>
        <p:nvSpPr>
          <p:cNvPr id="2" name="CustomShape 6"/>
          <p:cNvSpPr/>
          <p:nvPr/>
        </p:nvSpPr>
        <p:spPr>
          <a:xfrm>
            <a:off x="4685040" y="4350805"/>
            <a:ext cx="738720" cy="738720"/>
          </a:xfrm>
          <a:prstGeom prst="ellipse">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3" name="CustomShape 10"/>
          <p:cNvSpPr/>
          <p:nvPr/>
        </p:nvSpPr>
        <p:spPr>
          <a:xfrm>
            <a:off x="5850890" y="4451985"/>
            <a:ext cx="5934710" cy="95313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a:lnSpc>
                <a:spcPct val="125000"/>
              </a:lnSpc>
            </a:pPr>
            <a:r>
              <a:rPr sz="2400" spc="-1">
                <a:solidFill>
                  <a:srgbClr val="000000"/>
                </a:solidFill>
                <a:uFill>
                  <a:solidFill>
                    <a:srgbClr val="FFFFFF"/>
                  </a:solidFill>
                </a:uFill>
                <a:latin typeface="Verdana" panose="020B0604030504040204"/>
                <a:ea typeface="DejaVu Sans" panose="020B0603030804020204"/>
                <a:sym typeface="+mn-ea"/>
              </a:rPr>
              <a:t>商用知识图谱</a:t>
            </a:r>
            <a:endParaRPr lang="zh-CN" altLang="en-US" sz="2400" b="0" strike="noStrike" spc="-1">
              <a:solidFill>
                <a:srgbClr val="000000"/>
              </a:solidFill>
              <a:uFill>
                <a:solidFill>
                  <a:srgbClr val="FFFFFF"/>
                </a:solidFill>
              </a:uFill>
              <a:latin typeface="微软雅黑" panose="020B0503020204020204" charset="-122"/>
              <a:ea typeface="DejaVu Sans" panose="020B0603030804020204"/>
            </a:endParaRPr>
          </a:p>
        </p:txBody>
      </p:sp>
    </p:spTree>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CustomShape 2"/>
          <p:cNvSpPr/>
          <p:nvPr/>
        </p:nvSpPr>
        <p:spPr>
          <a:xfrm>
            <a:off x="2769870" y="3780155"/>
            <a:ext cx="7512685" cy="249364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a:lnSpc>
                <a:spcPct val="125000"/>
              </a:lnSpc>
            </a:pPr>
            <a:r>
              <a:rPr lang="en-US" sz="1800" b="0" strike="noStrike" spc="-1">
                <a:solidFill>
                  <a:srgbClr val="000000"/>
                </a:solidFill>
                <a:uFill>
                  <a:solidFill>
                    <a:srgbClr val="FFFFFF"/>
                  </a:solidFill>
                </a:uFill>
                <a:latin typeface="Arial" panose="020B0604020202020204"/>
                <a:ea typeface="宋体" panose="02010600030101010101" pitchFamily="2" charset="-122"/>
              </a:rPr>
              <a:t>        </a:t>
            </a:r>
            <a:r>
              <a:rPr sz="1800" b="0" strike="noStrike" spc="-1">
                <a:solidFill>
                  <a:srgbClr val="000000"/>
                </a:solidFill>
                <a:uFill>
                  <a:solidFill>
                    <a:srgbClr val="FFFFFF"/>
                  </a:solidFill>
                </a:uFill>
                <a:latin typeface="Arial" panose="020B0604020202020204"/>
                <a:ea typeface="宋体" panose="02010600030101010101" pitchFamily="2" charset="-122"/>
              </a:rPr>
              <a:t>当我们进行搜索时，搜索结果右侧的联想，来自于知识图谱技术的应用。个性化推荐作为一种信息过滤的重要手段，可以依据我们的习惯和爱好推荐合适的服务，也来自于知识图谱技术的应用。搜索、地图、个性化推荐、互联网、风控、银行……越来越多的应用场景，都依赖</a:t>
            </a:r>
            <a:r>
              <a:rPr lang="zh-CN" sz="1800" b="0" strike="noStrike" spc="-1">
                <a:solidFill>
                  <a:srgbClr val="000000"/>
                </a:solidFill>
                <a:uFill>
                  <a:solidFill>
                    <a:srgbClr val="FFFFFF"/>
                  </a:solidFill>
                </a:uFill>
                <a:latin typeface="Arial" panose="020B0604020202020204"/>
                <a:ea typeface="宋体" panose="02010600030101010101" pitchFamily="2" charset="-122"/>
              </a:rPr>
              <a:t>于</a:t>
            </a:r>
            <a:r>
              <a:rPr sz="1800" b="0" strike="noStrike" spc="-1">
                <a:solidFill>
                  <a:srgbClr val="000000"/>
                </a:solidFill>
                <a:uFill>
                  <a:solidFill>
                    <a:srgbClr val="FFFFFF"/>
                  </a:solidFill>
                </a:uFill>
                <a:latin typeface="Arial" panose="020B0604020202020204"/>
                <a:ea typeface="宋体" panose="02010600030101010101" pitchFamily="2" charset="-122"/>
              </a:rPr>
              <a:t>知识图谱。</a:t>
            </a:r>
            <a:r>
              <a:rPr lang="zh-CN" sz="1800" b="0" strike="noStrike" spc="-1">
                <a:solidFill>
                  <a:srgbClr val="000000"/>
                </a:solidFill>
                <a:uFill>
                  <a:solidFill>
                    <a:srgbClr val="FFFFFF"/>
                  </a:solidFill>
                </a:uFill>
                <a:latin typeface="Arial" panose="020B0604020202020204"/>
                <a:ea typeface="宋体" panose="02010600030101010101" pitchFamily="2" charset="-122"/>
              </a:rPr>
              <a:t>而人工智能作为近几年非常热门的领域，也有越来越多的学者投身于这一板块，但目前还没有出现成熟的与人工智能内容相关的知识图谱。</a:t>
            </a:r>
          </a:p>
        </p:txBody>
      </p:sp>
      <p:sp>
        <p:nvSpPr>
          <p:cNvPr id="109" name="CustomShape 3"/>
          <p:cNvSpPr/>
          <p:nvPr/>
        </p:nvSpPr>
        <p:spPr>
          <a:xfrm flipH="1" flipV="1">
            <a:off x="9309515" y="5612745"/>
            <a:ext cx="1190880" cy="7498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110" name="CustomShape 4"/>
          <p:cNvSpPr/>
          <p:nvPr/>
        </p:nvSpPr>
        <p:spPr>
          <a:xfrm>
            <a:off x="0" y="0"/>
            <a:ext cx="12191040" cy="30852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p:style>
      </p:sp>
      <p:sp>
        <p:nvSpPr>
          <p:cNvPr id="111" name="CustomShape 5"/>
          <p:cNvSpPr/>
          <p:nvPr/>
        </p:nvSpPr>
        <p:spPr>
          <a:xfrm>
            <a:off x="635" y="0"/>
            <a:ext cx="12191040" cy="3085200"/>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p:style>
      </p:sp>
      <p:sp>
        <p:nvSpPr>
          <p:cNvPr id="112" name="CustomShape 6"/>
          <p:cNvSpPr/>
          <p:nvPr/>
        </p:nvSpPr>
        <p:spPr>
          <a:xfrm>
            <a:off x="3100680" y="671400"/>
            <a:ext cx="5989320" cy="1742040"/>
          </a:xfrm>
          <a:prstGeom prst="rect">
            <a:avLst/>
          </a:prstGeom>
          <a:noFill/>
          <a:ln w="57240">
            <a:solidFill>
              <a:schemeClr val="bg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25000"/>
              </a:lnSpc>
            </a:pPr>
            <a:r>
              <a:rPr lang="zh-CN" altLang="en-US" sz="3200" spc="-1">
                <a:solidFill>
                  <a:schemeClr val="bg1"/>
                </a:solidFill>
                <a:uFill>
                  <a:solidFill>
                    <a:srgbClr val="FFFFFF"/>
                  </a:solidFill>
                </a:uFill>
                <a:latin typeface="微软雅黑" panose="020B0503020204020204" charset="-122"/>
                <a:ea typeface="宋体" panose="02010600030101010101" pitchFamily="2" charset="-122"/>
                <a:sym typeface="+mn-ea"/>
              </a:rPr>
              <a:t>应用场景</a:t>
            </a:r>
            <a:endParaRPr lang="zh-CN" altLang="en-US" sz="3200" b="0" strike="noStrike" spc="-1">
              <a:solidFill>
                <a:schemeClr val="bg1"/>
              </a:solidFill>
              <a:uFill>
                <a:solidFill>
                  <a:srgbClr val="FFFFFF"/>
                </a:solidFill>
              </a:uFill>
              <a:latin typeface="微软雅黑" panose="020B0503020204020204" charset="-122"/>
              <a:ea typeface="宋体" panose="02010600030101010101" pitchFamily="2" charset="-122"/>
              <a:sym typeface="+mn-ea"/>
            </a:endParaRPr>
          </a:p>
        </p:txBody>
      </p:sp>
      <p:sp>
        <p:nvSpPr>
          <p:cNvPr id="2" name="CustomShape 1"/>
          <p:cNvSpPr/>
          <p:nvPr/>
        </p:nvSpPr>
        <p:spPr>
          <a:xfrm>
            <a:off x="1847405" y="3608135"/>
            <a:ext cx="1190880" cy="7498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pic>
        <p:nvPicPr>
          <p:cNvPr id="3" name="图片 2" descr="1"/>
          <p:cNvPicPr>
            <a:picLocks noChangeAspect="1"/>
          </p:cNvPicPr>
          <p:nvPr/>
        </p:nvPicPr>
        <p:blipFill>
          <a:blip r:embed="rId4"/>
          <a:stretch>
            <a:fillRect/>
          </a:stretch>
        </p:blipFill>
        <p:spPr>
          <a:xfrm>
            <a:off x="1496695" y="671195"/>
            <a:ext cx="10058400" cy="490347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CustomShape 2"/>
          <p:cNvSpPr/>
          <p:nvPr/>
        </p:nvSpPr>
        <p:spPr>
          <a:xfrm>
            <a:off x="2729230" y="2495550"/>
            <a:ext cx="6732905" cy="158686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a:lnSpc>
                <a:spcPct val="125000"/>
              </a:lnSpc>
            </a:pPr>
            <a:r>
              <a:rPr lang="en-US" sz="1800" b="0" strike="noStrike" spc="-1" dirty="0">
                <a:solidFill>
                  <a:srgbClr val="000000"/>
                </a:solidFill>
                <a:uFill>
                  <a:solidFill>
                    <a:srgbClr val="FFFFFF"/>
                  </a:solidFill>
                </a:uFill>
                <a:latin typeface="Verdana" panose="020B0604030504040204"/>
                <a:ea typeface="DejaVu Sans" panose="020B0603030804020204"/>
              </a:rPr>
              <a:t> </a:t>
            </a:r>
            <a:r>
              <a:rPr sz="1800" b="0" strike="noStrike" spc="-1" dirty="0">
                <a:solidFill>
                  <a:srgbClr val="000000"/>
                </a:solidFill>
                <a:uFill>
                  <a:solidFill>
                    <a:srgbClr val="FFFFFF"/>
                  </a:solidFill>
                </a:uFill>
                <a:latin typeface="Verdana" panose="020B0604030504040204"/>
                <a:ea typeface="DejaVu Sans" panose="020B0603030804020204"/>
              </a:rPr>
              <a:t>① </a:t>
            </a:r>
            <a:r>
              <a:rPr sz="1800" b="0" strike="noStrike" spc="-1" dirty="0" err="1">
                <a:solidFill>
                  <a:srgbClr val="000000"/>
                </a:solidFill>
                <a:uFill>
                  <a:solidFill>
                    <a:srgbClr val="FFFFFF"/>
                  </a:solidFill>
                </a:uFill>
                <a:latin typeface="Verdana" panose="020B0604030504040204"/>
                <a:ea typeface="DejaVu Sans" panose="020B0603030804020204"/>
              </a:rPr>
              <a:t>图谱问答</a:t>
            </a:r>
            <a:r>
              <a:rPr spc="-1" dirty="0" err="1">
                <a:solidFill>
                  <a:srgbClr val="000000"/>
                </a:solidFill>
                <a:uFill>
                  <a:solidFill>
                    <a:srgbClr val="FFFFFF"/>
                  </a:solidFill>
                </a:uFill>
                <a:latin typeface="Verdana" panose="020B0604030504040204"/>
                <a:sym typeface="+mn-ea"/>
              </a:rPr>
              <a:t>（语音助手、智能电视</a:t>
            </a:r>
            <a:r>
              <a:rPr spc="-1" dirty="0">
                <a:solidFill>
                  <a:srgbClr val="000000"/>
                </a:solidFill>
                <a:uFill>
                  <a:solidFill>
                    <a:srgbClr val="FFFFFF"/>
                  </a:solidFill>
                </a:uFill>
                <a:latin typeface="Verdana" panose="020B0604030504040204"/>
                <a:sym typeface="+mn-ea"/>
              </a:rPr>
              <a:t>）</a:t>
            </a:r>
          </a:p>
          <a:p>
            <a:pPr>
              <a:lnSpc>
                <a:spcPct val="125000"/>
              </a:lnSpc>
            </a:pPr>
            <a:endParaRPr spc="-1" dirty="0">
              <a:solidFill>
                <a:srgbClr val="000000"/>
              </a:solidFill>
              <a:uFill>
                <a:solidFill>
                  <a:srgbClr val="FFFFFF"/>
                </a:solidFill>
              </a:uFill>
              <a:latin typeface="Verdana" panose="020B0604030504040204"/>
              <a:sym typeface="+mn-ea"/>
            </a:endParaRPr>
          </a:p>
          <a:p>
            <a:pPr>
              <a:lnSpc>
                <a:spcPct val="125000"/>
              </a:lnSpc>
            </a:pPr>
            <a:r>
              <a:rPr lang="zh-CN" sz="1800" b="0" strike="noStrike" spc="-1" dirty="0">
                <a:solidFill>
                  <a:srgbClr val="000000"/>
                </a:solidFill>
                <a:uFill>
                  <a:solidFill>
                    <a:srgbClr val="FFFFFF"/>
                  </a:solidFill>
                </a:uFill>
                <a:latin typeface="Verdana" panose="020B0604030504040204"/>
                <a:ea typeface="DejaVu Sans" panose="020B0603030804020204"/>
              </a:rPr>
              <a:t>应用场景</a:t>
            </a:r>
            <a:r>
              <a:rPr lang="en-US" altLang="zh-CN" sz="1800" b="0" strike="noStrike" spc="-1" dirty="0">
                <a:solidFill>
                  <a:srgbClr val="000000"/>
                </a:solidFill>
                <a:uFill>
                  <a:solidFill>
                    <a:srgbClr val="FFFFFF"/>
                  </a:solidFill>
                </a:uFill>
                <a:latin typeface="Verdana" panose="020B0604030504040204"/>
                <a:ea typeface="DejaVu Sans" panose="020B0603030804020204"/>
              </a:rPr>
              <a:t>:</a:t>
            </a:r>
            <a:r>
              <a:rPr spc="-1" dirty="0" err="1">
                <a:solidFill>
                  <a:srgbClr val="000000"/>
                </a:solidFill>
                <a:uFill>
                  <a:solidFill>
                    <a:srgbClr val="FFFFFF"/>
                  </a:solidFill>
                </a:uFill>
                <a:latin typeface="Verdana" panose="020B0604030504040204"/>
              </a:rPr>
              <a:t>针对用户提出的问题，对关键词进行知识图谱构建，并对数据进行可视化展示。显然，其直观形象、易于理解</a:t>
            </a:r>
            <a:r>
              <a:rPr sz="1800" b="0" strike="noStrike" spc="-1" dirty="0">
                <a:solidFill>
                  <a:srgbClr val="000000"/>
                </a:solidFill>
                <a:uFill>
                  <a:solidFill>
                    <a:srgbClr val="FFFFFF"/>
                  </a:solidFill>
                </a:uFill>
                <a:latin typeface="Verdana" panose="020B0604030504040204"/>
                <a:ea typeface="DejaVu Sans" panose="020B0603030804020204"/>
              </a:rPr>
              <a:t>。</a:t>
            </a:r>
          </a:p>
          <a:p>
            <a:pPr>
              <a:lnSpc>
                <a:spcPct val="125000"/>
              </a:lnSpc>
            </a:pPr>
            <a:endParaRPr sz="1800" b="0" strike="noStrike" spc="-1" dirty="0">
              <a:solidFill>
                <a:srgbClr val="000000"/>
              </a:solidFill>
              <a:uFill>
                <a:solidFill>
                  <a:srgbClr val="FFFFFF"/>
                </a:solidFill>
              </a:uFill>
              <a:latin typeface="Verdana" panose="020B0604030504040204"/>
              <a:ea typeface="DejaVu Sans" panose="020B0603030804020204"/>
            </a:endParaRPr>
          </a:p>
          <a:p>
            <a:pPr>
              <a:lnSpc>
                <a:spcPct val="125000"/>
              </a:lnSpc>
            </a:pPr>
            <a:r>
              <a:rPr lang="zh-CN" sz="1800" b="0" strike="noStrike" spc="-1" dirty="0">
                <a:solidFill>
                  <a:srgbClr val="000000"/>
                </a:solidFill>
                <a:uFill>
                  <a:solidFill>
                    <a:srgbClr val="FFFFFF"/>
                  </a:solidFill>
                </a:uFill>
                <a:latin typeface="Verdana" panose="020B0604030504040204"/>
                <a:ea typeface="DejaVu Sans" panose="020B0603030804020204"/>
              </a:rPr>
              <a:t>经济前景</a:t>
            </a:r>
            <a:r>
              <a:rPr lang="en-US" altLang="zh-CN" sz="1800" b="0" strike="noStrike" spc="-1" dirty="0">
                <a:solidFill>
                  <a:srgbClr val="000000"/>
                </a:solidFill>
                <a:uFill>
                  <a:solidFill>
                    <a:srgbClr val="FFFFFF"/>
                  </a:solidFill>
                </a:uFill>
                <a:latin typeface="Verdana" panose="020B0604030504040204"/>
                <a:ea typeface="DejaVu Sans" panose="020B0603030804020204"/>
              </a:rPr>
              <a:t>:</a:t>
            </a:r>
            <a:r>
              <a:rPr sz="1800" b="0" strike="noStrike" spc="-1" dirty="0">
                <a:solidFill>
                  <a:srgbClr val="000000"/>
                </a:solidFill>
                <a:uFill>
                  <a:solidFill>
                    <a:srgbClr val="FFFFFF"/>
                  </a:solidFill>
                </a:uFill>
                <a:latin typeface="Verdana" panose="020B0604030504040204"/>
                <a:ea typeface="DejaVu Sans" panose="020B0603030804020204"/>
              </a:rPr>
              <a:t>现在几乎人手一部智能手机，家家户户有智能电视。如果将此套构建图谱的技术，应用于智能手机、智能电视等领域，不但市场广大，而且能将相关图谱直观的展示给用户，让其体验到知识图谱不一样的乐趣。</a:t>
            </a:r>
          </a:p>
          <a:p>
            <a:pPr>
              <a:lnSpc>
                <a:spcPct val="125000"/>
              </a:lnSpc>
            </a:pPr>
            <a:endParaRPr sz="1800" b="0" strike="noStrike" spc="-1" dirty="0">
              <a:solidFill>
                <a:srgbClr val="000000"/>
              </a:solidFill>
              <a:uFill>
                <a:solidFill>
                  <a:srgbClr val="FFFFFF"/>
                </a:solidFill>
              </a:uFill>
              <a:latin typeface="Verdana" panose="020B0604030504040204"/>
              <a:ea typeface="DejaVu Sans" panose="020B0603030804020204"/>
            </a:endParaRPr>
          </a:p>
        </p:txBody>
      </p:sp>
      <p:sp>
        <p:nvSpPr>
          <p:cNvPr id="198" name="CustomShape 8"/>
          <p:cNvSpPr/>
          <p:nvPr/>
        </p:nvSpPr>
        <p:spPr>
          <a:xfrm>
            <a:off x="2101650" y="1884000"/>
            <a:ext cx="830880" cy="5230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199" name="CustomShape 9"/>
          <p:cNvSpPr/>
          <p:nvPr/>
        </p:nvSpPr>
        <p:spPr>
          <a:xfrm flipH="1" flipV="1">
            <a:off x="8631545" y="5711515"/>
            <a:ext cx="830880" cy="5230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2" name="CustomShape 9"/>
          <p:cNvSpPr/>
          <p:nvPr/>
        </p:nvSpPr>
        <p:spPr>
          <a:xfrm>
            <a:off x="2101850" y="1108710"/>
            <a:ext cx="2038350" cy="486410"/>
          </a:xfrm>
          <a:prstGeom prst="rect">
            <a:avLst/>
          </a:prstGeom>
          <a:solidFill>
            <a:srgbClr val="24569D"/>
          </a:solidFill>
          <a:ln w="12600">
            <a:noFill/>
          </a:ln>
        </p:spPr>
        <p:style>
          <a:lnRef idx="0">
            <a:srgbClr val="FFFFFF"/>
          </a:lnRef>
          <a:fillRef idx="0">
            <a:srgbClr val="FFFFFF"/>
          </a:fillRef>
          <a:effectRef idx="0">
            <a:srgbClr val="FFFFFF"/>
          </a:effectRef>
          <a:fontRef idx="minor"/>
        </p:style>
        <p:txBody>
          <a:bodyPr lIns="90000" tIns="45000" rIns="90000" bIns="45000" anchor="ctr"/>
          <a:lstStyle/>
          <a:p>
            <a:pPr algn="ctr">
              <a:lnSpc>
                <a:spcPct val="125000"/>
              </a:lnSpc>
            </a:pPr>
            <a:r>
              <a:rPr spc="-1">
                <a:solidFill>
                  <a:schemeClr val="bg1"/>
                </a:solidFill>
                <a:uFill>
                  <a:solidFill>
                    <a:srgbClr val="FFFFFF"/>
                  </a:solidFill>
                </a:uFill>
                <a:latin typeface="Verdana" panose="020B0604030504040204"/>
                <a:ea typeface="DejaVu Sans" panose="020B0603030804020204"/>
                <a:sym typeface="+mn-ea"/>
              </a:rPr>
              <a:t>图谱问答</a:t>
            </a:r>
            <a:endParaRPr lang="zh-CN" altLang="en-US" sz="1800" b="0" strike="noStrike" spc="-1">
              <a:solidFill>
                <a:schemeClr val="bg1"/>
              </a:solidFill>
              <a:uFill>
                <a:solidFill>
                  <a:srgbClr val="FFFFFF"/>
                </a:solidFill>
              </a:uFill>
              <a:latin typeface="Verdana" panose="020B0604030504040204"/>
              <a:ea typeface="DejaVu Sans" panose="020B0603030804020204"/>
              <a:sym typeface="+mn-ea"/>
            </a:endParaRPr>
          </a:p>
        </p:txBody>
      </p:sp>
    </p:spTree>
  </p:cSld>
  <p:clrMapOvr>
    <a:masterClrMapping/>
  </p:clrMapOvr>
  <p:transition spd="slow">
    <p:push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CustomShape 2"/>
          <p:cNvSpPr/>
          <p:nvPr/>
        </p:nvSpPr>
        <p:spPr>
          <a:xfrm>
            <a:off x="2729230" y="2235200"/>
            <a:ext cx="6732905" cy="158686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a:lnSpc>
                <a:spcPct val="125000"/>
              </a:lnSpc>
            </a:pPr>
            <a:r>
              <a:rPr lang="en-US" sz="1800" b="0" strike="noStrike" spc="-1">
                <a:solidFill>
                  <a:srgbClr val="000000"/>
                </a:solidFill>
                <a:uFill>
                  <a:solidFill>
                    <a:srgbClr val="FFFFFF"/>
                  </a:solidFill>
                </a:uFill>
                <a:latin typeface="Verdana" panose="020B0604030504040204"/>
                <a:ea typeface="DejaVu Sans" panose="020B0603030804020204"/>
              </a:rPr>
              <a:t> </a:t>
            </a:r>
            <a:r>
              <a:rPr b="0" strike="noStrike" spc="-1">
                <a:solidFill>
                  <a:srgbClr val="000000"/>
                </a:solidFill>
                <a:uFill>
                  <a:solidFill>
                    <a:srgbClr val="FFFFFF"/>
                  </a:solidFill>
                </a:uFill>
                <a:latin typeface="Verdana" panose="020B0604030504040204"/>
              </a:rPr>
              <a:t>② 学习工具（知识分析、计算、推理）</a:t>
            </a:r>
          </a:p>
          <a:p>
            <a:pPr>
              <a:lnSpc>
                <a:spcPct val="125000"/>
              </a:lnSpc>
            </a:pPr>
            <a:endParaRPr b="0" strike="noStrike" spc="-1">
              <a:solidFill>
                <a:srgbClr val="000000"/>
              </a:solidFill>
              <a:uFill>
                <a:solidFill>
                  <a:srgbClr val="FFFFFF"/>
                </a:solidFill>
              </a:uFill>
              <a:latin typeface="Verdana" panose="020B0604030504040204"/>
            </a:endParaRPr>
          </a:p>
          <a:p>
            <a:pPr>
              <a:lnSpc>
                <a:spcPct val="125000"/>
              </a:lnSpc>
            </a:pPr>
            <a:r>
              <a:rPr lang="zh-CN" b="0" strike="noStrike" spc="-1">
                <a:solidFill>
                  <a:srgbClr val="000000"/>
                </a:solidFill>
                <a:uFill>
                  <a:solidFill>
                    <a:srgbClr val="FFFFFF"/>
                  </a:solidFill>
                </a:uFill>
                <a:latin typeface="Verdana" panose="020B0604030504040204"/>
              </a:rPr>
              <a:t>应用场景</a:t>
            </a:r>
            <a:r>
              <a:rPr lang="en-US" altLang="zh-CN" b="0" strike="noStrike" spc="-1">
                <a:solidFill>
                  <a:srgbClr val="000000"/>
                </a:solidFill>
                <a:uFill>
                  <a:solidFill>
                    <a:srgbClr val="FFFFFF"/>
                  </a:solidFill>
                </a:uFill>
                <a:latin typeface="Verdana" panose="020B0604030504040204"/>
              </a:rPr>
              <a:t>:</a:t>
            </a:r>
            <a:r>
              <a:rPr b="0" strike="noStrike" spc="-1">
                <a:solidFill>
                  <a:srgbClr val="000000"/>
                </a:solidFill>
                <a:uFill>
                  <a:solidFill>
                    <a:srgbClr val="FFFFFF"/>
                  </a:solidFill>
                </a:uFill>
                <a:latin typeface="Verdana" panose="020B0604030504040204"/>
              </a:rPr>
              <a:t>作为一款学习工具，对用户所需的知识点进行知识图谱构建，帮助用户分析、计算、推理一些复杂的数据，从而帮助用户理解对应知识，相对于传统的课本优势在于简单，易懂。</a:t>
            </a:r>
          </a:p>
          <a:p>
            <a:pPr>
              <a:lnSpc>
                <a:spcPct val="125000"/>
              </a:lnSpc>
            </a:pPr>
            <a:endParaRPr b="0" strike="noStrike" spc="-1">
              <a:solidFill>
                <a:srgbClr val="000000"/>
              </a:solidFill>
              <a:uFill>
                <a:solidFill>
                  <a:srgbClr val="FFFFFF"/>
                </a:solidFill>
              </a:uFill>
              <a:latin typeface="Verdana" panose="020B0604030504040204"/>
            </a:endParaRPr>
          </a:p>
          <a:p>
            <a:pPr>
              <a:lnSpc>
                <a:spcPct val="125000"/>
              </a:lnSpc>
            </a:pPr>
            <a:r>
              <a:rPr lang="zh-CN" sz="1800" b="0" strike="noStrike" spc="-1">
                <a:solidFill>
                  <a:srgbClr val="000000"/>
                </a:solidFill>
                <a:uFill>
                  <a:solidFill>
                    <a:srgbClr val="FFFFFF"/>
                  </a:solidFill>
                </a:uFill>
                <a:latin typeface="Verdana" panose="020B0604030504040204"/>
                <a:ea typeface="DejaVu Sans" panose="020B0603030804020204"/>
              </a:rPr>
              <a:t>经济前景</a:t>
            </a:r>
            <a:r>
              <a:rPr lang="en-US" altLang="zh-CN" sz="1800" b="0" strike="noStrike" spc="-1">
                <a:solidFill>
                  <a:srgbClr val="000000"/>
                </a:solidFill>
                <a:uFill>
                  <a:solidFill>
                    <a:srgbClr val="FFFFFF"/>
                  </a:solidFill>
                </a:uFill>
                <a:latin typeface="Verdana" panose="020B0604030504040204"/>
                <a:ea typeface="DejaVu Sans" panose="020B0603030804020204"/>
              </a:rPr>
              <a:t>:</a:t>
            </a:r>
            <a:r>
              <a:rPr sz="1800" b="0" strike="noStrike" spc="-1">
                <a:solidFill>
                  <a:srgbClr val="000000"/>
                </a:solidFill>
                <a:uFill>
                  <a:solidFill>
                    <a:srgbClr val="FFFFFF"/>
                  </a:solidFill>
                </a:uFill>
                <a:latin typeface="Verdana" panose="020B0604030504040204"/>
                <a:ea typeface="DejaVu Sans" panose="020B0603030804020204"/>
              </a:rPr>
              <a:t>对于学习工具，目前市场上充斥着大量形色各异的产品。将此套技术应用于学习行业，可以针对孩子启蒙教育的学习、中小学生知识的学习、成人工作培训的学习、老人生活中知识盲点的学习等等，设计适用于不同年龄层次的人群。应用于学校、家庭、教育机构、培训中心等等，市场前景广阔。</a:t>
            </a:r>
          </a:p>
          <a:p>
            <a:pPr>
              <a:lnSpc>
                <a:spcPct val="125000"/>
              </a:lnSpc>
            </a:pPr>
            <a:endParaRPr sz="1800" b="0" strike="noStrike" spc="-1">
              <a:solidFill>
                <a:srgbClr val="000000"/>
              </a:solidFill>
              <a:uFill>
                <a:solidFill>
                  <a:srgbClr val="FFFFFF"/>
                </a:solidFill>
              </a:uFill>
              <a:latin typeface="Verdana" panose="020B0604030504040204"/>
              <a:ea typeface="DejaVu Sans" panose="020B0603030804020204"/>
            </a:endParaRPr>
          </a:p>
        </p:txBody>
      </p:sp>
      <p:sp>
        <p:nvSpPr>
          <p:cNvPr id="198" name="CustomShape 8"/>
          <p:cNvSpPr/>
          <p:nvPr/>
        </p:nvSpPr>
        <p:spPr>
          <a:xfrm>
            <a:off x="2101650" y="1884000"/>
            <a:ext cx="830880" cy="5230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199" name="CustomShape 9"/>
          <p:cNvSpPr/>
          <p:nvPr/>
        </p:nvSpPr>
        <p:spPr>
          <a:xfrm flipH="1" flipV="1">
            <a:off x="8632180" y="5929955"/>
            <a:ext cx="830880" cy="5230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2" name="CustomShape 9"/>
          <p:cNvSpPr/>
          <p:nvPr/>
        </p:nvSpPr>
        <p:spPr>
          <a:xfrm>
            <a:off x="2101850" y="1108710"/>
            <a:ext cx="2038350" cy="486410"/>
          </a:xfrm>
          <a:prstGeom prst="rect">
            <a:avLst/>
          </a:prstGeom>
          <a:solidFill>
            <a:srgbClr val="24569D"/>
          </a:solidFill>
          <a:ln w="12600">
            <a:noFill/>
          </a:ln>
        </p:spPr>
        <p:style>
          <a:lnRef idx="0">
            <a:srgbClr val="FFFFFF"/>
          </a:lnRef>
          <a:fillRef idx="0">
            <a:srgbClr val="FFFFFF"/>
          </a:fillRef>
          <a:effectRef idx="0">
            <a:srgbClr val="FFFFFF"/>
          </a:effectRef>
          <a:fontRef idx="minor"/>
        </p:style>
        <p:txBody>
          <a:bodyPr lIns="90000" tIns="45000" rIns="90000" bIns="45000" anchor="ctr"/>
          <a:lstStyle/>
          <a:p>
            <a:pPr algn="ctr">
              <a:lnSpc>
                <a:spcPct val="125000"/>
              </a:lnSpc>
            </a:pPr>
            <a:r>
              <a:rPr spc="-1">
                <a:solidFill>
                  <a:schemeClr val="bg1"/>
                </a:solidFill>
                <a:uFill>
                  <a:solidFill>
                    <a:srgbClr val="FFFFFF"/>
                  </a:solidFill>
                </a:uFill>
                <a:latin typeface="Verdana" panose="020B0604030504040204"/>
                <a:ea typeface="DejaVu Sans" panose="020B0603030804020204"/>
                <a:sym typeface="+mn-ea"/>
              </a:rPr>
              <a:t>学习工具</a:t>
            </a:r>
          </a:p>
        </p:txBody>
      </p:sp>
    </p:spTree>
  </p:cSld>
  <p:clrMapOvr>
    <a:masterClrMapping/>
  </p:clrMapOvr>
  <p:transition spd="slow">
    <p:push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CustomShape 2"/>
          <p:cNvSpPr/>
          <p:nvPr/>
        </p:nvSpPr>
        <p:spPr>
          <a:xfrm>
            <a:off x="2729865" y="2009140"/>
            <a:ext cx="6732905" cy="158686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a:lnSpc>
                <a:spcPct val="125000"/>
              </a:lnSpc>
            </a:pPr>
            <a:r>
              <a:rPr lang="en-US" sz="1800" b="0" strike="noStrike" spc="-1" dirty="0">
                <a:solidFill>
                  <a:srgbClr val="000000"/>
                </a:solidFill>
                <a:uFill>
                  <a:solidFill>
                    <a:srgbClr val="FFFFFF"/>
                  </a:solidFill>
                </a:uFill>
                <a:latin typeface="Verdana" panose="020B0604030504040204"/>
                <a:ea typeface="DejaVu Sans" panose="020B0603030804020204"/>
              </a:rPr>
              <a:t>  </a:t>
            </a:r>
            <a:endParaRPr sz="1800" b="0" strike="noStrike" spc="-1" dirty="0">
              <a:solidFill>
                <a:srgbClr val="000000"/>
              </a:solidFill>
              <a:uFill>
                <a:solidFill>
                  <a:srgbClr val="FFFFFF"/>
                </a:solidFill>
              </a:uFill>
              <a:latin typeface="Verdana" panose="020B0604030504040204"/>
            </a:endParaRPr>
          </a:p>
          <a:p>
            <a:pPr>
              <a:lnSpc>
                <a:spcPct val="125000"/>
              </a:lnSpc>
            </a:pPr>
            <a:r>
              <a:rPr sz="1800" b="0" strike="noStrike" spc="-1" dirty="0">
                <a:solidFill>
                  <a:srgbClr val="000000"/>
                </a:solidFill>
                <a:uFill>
                  <a:solidFill>
                    <a:srgbClr val="FFFFFF"/>
                  </a:solidFill>
                </a:uFill>
                <a:latin typeface="Verdana" panose="020B0604030504040204"/>
              </a:rPr>
              <a:t>   ③ </a:t>
            </a:r>
            <a:r>
              <a:rPr sz="1800" b="0" strike="noStrike" spc="-1" dirty="0" err="1">
                <a:solidFill>
                  <a:srgbClr val="000000"/>
                </a:solidFill>
                <a:uFill>
                  <a:solidFill>
                    <a:srgbClr val="FFFFFF"/>
                  </a:solidFill>
                </a:uFill>
                <a:latin typeface="Verdana" panose="020B0604030504040204"/>
              </a:rPr>
              <a:t>商用知识图谱（公安、金融、旅游等</a:t>
            </a:r>
            <a:r>
              <a:rPr lang="zh-CN" sz="1800" b="0" strike="noStrike" spc="-1" dirty="0">
                <a:solidFill>
                  <a:srgbClr val="000000"/>
                </a:solidFill>
                <a:uFill>
                  <a:solidFill>
                    <a:srgbClr val="FFFFFF"/>
                  </a:solidFill>
                </a:uFill>
                <a:latin typeface="Verdana" panose="020B0604030504040204"/>
              </a:rPr>
              <a:t>领域</a:t>
            </a:r>
            <a:r>
              <a:rPr sz="1800" b="0" strike="noStrike" spc="-1" dirty="0">
                <a:solidFill>
                  <a:srgbClr val="000000"/>
                </a:solidFill>
                <a:uFill>
                  <a:solidFill>
                    <a:srgbClr val="FFFFFF"/>
                  </a:solidFill>
                </a:uFill>
                <a:latin typeface="Verdana" panose="020B0604030504040204"/>
              </a:rPr>
              <a:t>）</a:t>
            </a:r>
          </a:p>
          <a:p>
            <a:pPr>
              <a:lnSpc>
                <a:spcPct val="125000"/>
              </a:lnSpc>
            </a:pPr>
            <a:r>
              <a:rPr lang="zh-CN" spc="-1" dirty="0">
                <a:solidFill>
                  <a:srgbClr val="000000"/>
                </a:solidFill>
                <a:uFill>
                  <a:solidFill>
                    <a:srgbClr val="FFFFFF"/>
                  </a:solidFill>
                </a:uFill>
                <a:latin typeface="Verdana" panose="020B0604030504040204"/>
                <a:sym typeface="+mn-ea"/>
              </a:rPr>
              <a:t>应用</a:t>
            </a:r>
            <a:r>
              <a:rPr lang="zh-CN" altLang="en-US" spc="-1" dirty="0">
                <a:solidFill>
                  <a:srgbClr val="000000"/>
                </a:solidFill>
                <a:uFill>
                  <a:solidFill>
                    <a:srgbClr val="FFFFFF"/>
                  </a:solidFill>
                </a:uFill>
                <a:latin typeface="Verdana" panose="020B0604030504040204"/>
                <a:sym typeface="+mn-ea"/>
              </a:rPr>
              <a:t>场景</a:t>
            </a:r>
            <a:r>
              <a:rPr lang="en-US" altLang="zh-CN" spc="-1" dirty="0">
                <a:solidFill>
                  <a:srgbClr val="000000"/>
                </a:solidFill>
                <a:uFill>
                  <a:solidFill>
                    <a:srgbClr val="FFFFFF"/>
                  </a:solidFill>
                </a:uFill>
                <a:latin typeface="Verdana" panose="020B0604030504040204"/>
                <a:sym typeface="+mn-ea"/>
              </a:rPr>
              <a:t>:</a:t>
            </a:r>
            <a:r>
              <a:rPr spc="-1" dirty="0">
                <a:solidFill>
                  <a:srgbClr val="000000"/>
                </a:solidFill>
                <a:uFill>
                  <a:solidFill>
                    <a:srgbClr val="FFFFFF"/>
                  </a:solidFill>
                </a:uFill>
                <a:latin typeface="Verdana" panose="020B0604030504040204"/>
                <a:sym typeface="+mn-ea"/>
              </a:rPr>
              <a:t>借助Spark处理大数据的优势，可以迁移本项目的技术路线，譬如：对一些数据量较大的或者复杂的数据构建知识图谱，帮助各个行业分析、预测以及总结所需要的数据，节省数据分析时间，提高各个行业工作效率，帮助其发现并及时解决问题，调整策略。</a:t>
            </a:r>
          </a:p>
          <a:p>
            <a:pPr>
              <a:lnSpc>
                <a:spcPct val="125000"/>
              </a:lnSpc>
            </a:pPr>
            <a:endParaRPr spc="-1" dirty="0">
              <a:solidFill>
                <a:srgbClr val="000000"/>
              </a:solidFill>
              <a:uFill>
                <a:solidFill>
                  <a:srgbClr val="FFFFFF"/>
                </a:solidFill>
              </a:uFill>
              <a:latin typeface="Verdana" panose="020B0604030504040204"/>
              <a:sym typeface="+mn-ea"/>
            </a:endParaRPr>
          </a:p>
          <a:p>
            <a:pPr>
              <a:lnSpc>
                <a:spcPct val="125000"/>
              </a:lnSpc>
            </a:pPr>
            <a:r>
              <a:rPr lang="zh-CN" sz="1800" b="0" strike="noStrike" spc="-1" dirty="0">
                <a:solidFill>
                  <a:srgbClr val="000000"/>
                </a:solidFill>
                <a:uFill>
                  <a:solidFill>
                    <a:srgbClr val="FFFFFF"/>
                  </a:solidFill>
                </a:uFill>
                <a:latin typeface="Verdana" panose="020B0604030504040204"/>
              </a:rPr>
              <a:t>经济前景</a:t>
            </a:r>
            <a:r>
              <a:rPr lang="en-US" altLang="zh-CN" sz="1800" b="0" strike="noStrike" spc="-1" dirty="0">
                <a:solidFill>
                  <a:srgbClr val="000000"/>
                </a:solidFill>
                <a:uFill>
                  <a:solidFill>
                    <a:srgbClr val="FFFFFF"/>
                  </a:solidFill>
                </a:uFill>
                <a:latin typeface="Verdana" panose="020B0604030504040204"/>
              </a:rPr>
              <a:t>:</a:t>
            </a:r>
            <a:r>
              <a:rPr sz="1800" b="0" strike="noStrike" spc="-1" dirty="0">
                <a:solidFill>
                  <a:srgbClr val="000000"/>
                </a:solidFill>
                <a:uFill>
                  <a:solidFill>
                    <a:srgbClr val="FFFFFF"/>
                  </a:solidFill>
                </a:uFill>
                <a:latin typeface="Verdana" panose="020B0604030504040204"/>
              </a:rPr>
              <a:t>此套构建知识图谱的技术可以在金融、公安、旅游等行业进行投资。如金融行业的经济关系图、经济效益图；公安系统中人物人际关系图谱；旅游行业人流量、消费量、热门地区等重要指标的图谱。都可以帮助各个行业提高工作效率，预测并及时提出下一步的方案</a:t>
            </a:r>
            <a:endParaRPr lang="zh-CN" sz="1800" b="0" strike="noStrike" spc="-1" dirty="0">
              <a:solidFill>
                <a:srgbClr val="000000"/>
              </a:solidFill>
              <a:uFill>
                <a:solidFill>
                  <a:srgbClr val="FFFFFF"/>
                </a:solidFill>
              </a:uFill>
              <a:latin typeface="Verdana" panose="020B0604030504040204"/>
              <a:ea typeface="宋体" panose="02010600030101010101" pitchFamily="2" charset="-122"/>
            </a:endParaRPr>
          </a:p>
        </p:txBody>
      </p:sp>
      <p:sp>
        <p:nvSpPr>
          <p:cNvPr id="198" name="CustomShape 8"/>
          <p:cNvSpPr/>
          <p:nvPr/>
        </p:nvSpPr>
        <p:spPr>
          <a:xfrm>
            <a:off x="2309930" y="1779860"/>
            <a:ext cx="830880" cy="5230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199" name="CustomShape 9"/>
          <p:cNvSpPr/>
          <p:nvPr/>
        </p:nvSpPr>
        <p:spPr>
          <a:xfrm flipH="1" flipV="1">
            <a:off x="8631545" y="6146490"/>
            <a:ext cx="830880" cy="5230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2" name="CustomShape 9"/>
          <p:cNvSpPr/>
          <p:nvPr/>
        </p:nvSpPr>
        <p:spPr>
          <a:xfrm>
            <a:off x="2310130" y="944880"/>
            <a:ext cx="1877695" cy="581660"/>
          </a:xfrm>
          <a:prstGeom prst="rect">
            <a:avLst/>
          </a:prstGeom>
          <a:solidFill>
            <a:srgbClr val="24569D"/>
          </a:solidFill>
          <a:ln w="12600">
            <a:noFill/>
          </a:ln>
        </p:spPr>
        <p:style>
          <a:lnRef idx="0">
            <a:srgbClr val="FFFFFF"/>
          </a:lnRef>
          <a:fillRef idx="0">
            <a:srgbClr val="FFFFFF"/>
          </a:fillRef>
          <a:effectRef idx="0">
            <a:srgbClr val="FFFFFF"/>
          </a:effectRef>
          <a:fontRef idx="minor"/>
        </p:style>
        <p:txBody>
          <a:bodyPr lIns="90000" tIns="45000" rIns="90000" bIns="45000" anchor="ctr"/>
          <a:lstStyle/>
          <a:p>
            <a:pPr algn="ctr">
              <a:lnSpc>
                <a:spcPct val="125000"/>
              </a:lnSpc>
            </a:pPr>
            <a:r>
              <a:rPr spc="-1">
                <a:solidFill>
                  <a:schemeClr val="bg1"/>
                </a:solidFill>
                <a:uFill>
                  <a:solidFill>
                    <a:srgbClr val="FFFFFF"/>
                  </a:solidFill>
                </a:uFill>
                <a:latin typeface="Verdana" panose="020B0604030504040204"/>
                <a:sym typeface="+mn-ea"/>
              </a:rPr>
              <a:t>商用知识图谱</a:t>
            </a:r>
            <a:endParaRPr lang="zh-CN" altLang="en-US" sz="1800" b="0" strike="noStrike" spc="-1">
              <a:solidFill>
                <a:schemeClr val="bg1"/>
              </a:solidFill>
              <a:uFill>
                <a:solidFill>
                  <a:srgbClr val="FFFFFF"/>
                </a:solidFill>
              </a:uFill>
              <a:latin typeface="Verdana" panose="020B0604030504040204"/>
              <a:ea typeface="DejaVu Sans" panose="020B0603030804020204"/>
              <a:sym typeface="+mn-ea"/>
            </a:endParaRPr>
          </a:p>
        </p:txBody>
      </p:sp>
      <p:pic>
        <p:nvPicPr>
          <p:cNvPr id="3" name="图片 2" descr="6"/>
          <p:cNvPicPr>
            <a:picLocks noChangeAspect="1"/>
          </p:cNvPicPr>
          <p:nvPr/>
        </p:nvPicPr>
        <p:blipFill>
          <a:blip r:embed="rId3"/>
          <a:stretch>
            <a:fillRect/>
          </a:stretch>
        </p:blipFill>
        <p:spPr>
          <a:xfrm>
            <a:off x="1146640" y="944880"/>
            <a:ext cx="10058400" cy="5657850"/>
          </a:xfrm>
          <a:prstGeom prst="rect">
            <a:avLst/>
          </a:prstGeom>
        </p:spPr>
      </p:pic>
      <p:pic>
        <p:nvPicPr>
          <p:cNvPr id="4" name="图片 3" descr="公安"/>
          <p:cNvPicPr>
            <a:picLocks noChangeAspect="1"/>
          </p:cNvPicPr>
          <p:nvPr/>
        </p:nvPicPr>
        <p:blipFill>
          <a:blip r:embed="rId4"/>
          <a:stretch>
            <a:fillRect/>
          </a:stretch>
        </p:blipFill>
        <p:spPr>
          <a:xfrm>
            <a:off x="2589183" y="1057275"/>
            <a:ext cx="7627620" cy="5433060"/>
          </a:xfrm>
          <a:prstGeom prst="rect">
            <a:avLst/>
          </a:prstGeom>
        </p:spPr>
      </p:pic>
    </p:spTree>
    <p:custDataLst>
      <p:tags r:id="rId1"/>
    </p:custData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CustomShape 1"/>
          <p:cNvSpPr/>
          <p:nvPr/>
        </p:nvSpPr>
        <p:spPr>
          <a:xfrm>
            <a:off x="2092960" y="3440430"/>
            <a:ext cx="7802245" cy="455295"/>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lstStyle/>
          <a:p>
            <a:pPr>
              <a:lnSpc>
                <a:spcPct val="100000"/>
              </a:lnSpc>
            </a:pPr>
            <a:r>
              <a:rPr lang="zh-CN" altLang="en-US" sz="2400" b="0" strike="noStrike" spc="-1">
                <a:solidFill>
                  <a:srgbClr val="FF0000"/>
                </a:solidFill>
                <a:uFill>
                  <a:solidFill>
                    <a:srgbClr val="FFFFFF"/>
                  </a:solidFill>
                </a:uFill>
                <a:latin typeface="Verdana" panose="020B0604030504040204"/>
                <a:ea typeface="宋体" panose="02010600030101010101" pitchFamily="2" charset="-122"/>
              </a:rPr>
              <a:t>我们敢想敢做，思维活跃。方式简单粗暴，可以解决问题。</a:t>
            </a:r>
          </a:p>
        </p:txBody>
      </p:sp>
      <p:sp>
        <p:nvSpPr>
          <p:cNvPr id="473" name="CustomShape 2"/>
          <p:cNvSpPr/>
          <p:nvPr/>
        </p:nvSpPr>
        <p:spPr>
          <a:xfrm>
            <a:off x="2408400" y="1535040"/>
            <a:ext cx="7374600" cy="4918680"/>
          </a:xfrm>
          <a:prstGeom prst="rect">
            <a:avLst/>
          </a:prstGeom>
          <a:noFill/>
          <a:ln>
            <a:noFill/>
          </a:ln>
        </p:spPr>
        <p:style>
          <a:lnRef idx="0">
            <a:srgbClr val="FFFFFF"/>
          </a:lnRef>
          <a:fillRef idx="0">
            <a:srgbClr val="FFFFFF"/>
          </a:fillRef>
          <a:effectRef idx="0">
            <a:srgbClr val="FFFFFF"/>
          </a:effectRef>
          <a:fontRef idx="minor"/>
        </p:style>
      </p:sp>
      <p:sp>
        <p:nvSpPr>
          <p:cNvPr id="474" name="CustomShape 3"/>
          <p:cNvSpPr/>
          <p:nvPr/>
        </p:nvSpPr>
        <p:spPr>
          <a:xfrm>
            <a:off x="4118040" y="1894055"/>
            <a:ext cx="3954960" cy="3761280"/>
          </a:xfrm>
          <a:custGeom>
            <a:avLst/>
            <a:gdLst/>
            <a:ahLst/>
            <a:cxnLst/>
            <a:rect l="l" t="t" r="r" b="b"/>
            <a:pathLst>
              <a:path w="20757" h="19739">
                <a:moveTo>
                  <a:pt x="10393" y="9336"/>
                </a:moveTo>
                <a:lnTo>
                  <a:pt x="11873" y="10408"/>
                </a:lnTo>
                <a:cubicBezTo>
                  <a:pt x="11881" y="10414"/>
                  <a:pt x="11885" y="10425"/>
                  <a:pt x="11881" y="10435"/>
                </a:cubicBezTo>
                <a:lnTo>
                  <a:pt x="11313" y="12171"/>
                </a:lnTo>
                <a:cubicBezTo>
                  <a:pt x="11310" y="12181"/>
                  <a:pt x="11301" y="12187"/>
                  <a:pt x="11290" y="12187"/>
                </a:cubicBezTo>
                <a:lnTo>
                  <a:pt x="9466" y="12187"/>
                </a:lnTo>
                <a:cubicBezTo>
                  <a:pt x="9456" y="12187"/>
                  <a:pt x="9447" y="12181"/>
                  <a:pt x="9444" y="12171"/>
                </a:cubicBezTo>
                <a:lnTo>
                  <a:pt x="8876" y="10435"/>
                </a:lnTo>
                <a:cubicBezTo>
                  <a:pt x="8872" y="10425"/>
                  <a:pt x="8876" y="10414"/>
                  <a:pt x="8884" y="10408"/>
                </a:cubicBezTo>
                <a:lnTo>
                  <a:pt x="10364" y="9336"/>
                </a:lnTo>
                <a:lnTo>
                  <a:pt x="10393" y="9375"/>
                </a:lnTo>
                <a:lnTo>
                  <a:pt x="8913" y="10447"/>
                </a:lnTo>
                <a:lnTo>
                  <a:pt x="8921" y="10420"/>
                </a:lnTo>
                <a:lnTo>
                  <a:pt x="9489" y="12156"/>
                </a:lnTo>
                <a:lnTo>
                  <a:pt x="9466" y="12139"/>
                </a:lnTo>
                <a:lnTo>
                  <a:pt x="11290" y="12139"/>
                </a:lnTo>
                <a:lnTo>
                  <a:pt x="11268" y="12156"/>
                </a:lnTo>
                <a:lnTo>
                  <a:pt x="11836" y="10420"/>
                </a:lnTo>
                <a:lnTo>
                  <a:pt x="11844" y="10447"/>
                </a:lnTo>
                <a:lnTo>
                  <a:pt x="10364" y="9375"/>
                </a:lnTo>
                <a:lnTo>
                  <a:pt x="10393" y="9336"/>
                </a:lnTo>
                <a:close/>
                <a:moveTo>
                  <a:pt x="10393" y="7776"/>
                </a:moveTo>
                <a:lnTo>
                  <a:pt x="13353" y="9928"/>
                </a:lnTo>
                <a:cubicBezTo>
                  <a:pt x="13361" y="9934"/>
                  <a:pt x="13365" y="9945"/>
                  <a:pt x="13361" y="9955"/>
                </a:cubicBezTo>
                <a:lnTo>
                  <a:pt x="12233" y="13435"/>
                </a:lnTo>
                <a:cubicBezTo>
                  <a:pt x="12230" y="13445"/>
                  <a:pt x="12221" y="13451"/>
                  <a:pt x="12210" y="13451"/>
                </a:cubicBezTo>
                <a:lnTo>
                  <a:pt x="8546" y="13451"/>
                </a:lnTo>
                <a:cubicBezTo>
                  <a:pt x="8536" y="13451"/>
                  <a:pt x="8527" y="13445"/>
                  <a:pt x="8524" y="13435"/>
                </a:cubicBezTo>
                <a:lnTo>
                  <a:pt x="7396" y="9955"/>
                </a:lnTo>
                <a:cubicBezTo>
                  <a:pt x="7392" y="9945"/>
                  <a:pt x="7396" y="9934"/>
                  <a:pt x="7404" y="9928"/>
                </a:cubicBezTo>
                <a:lnTo>
                  <a:pt x="10364" y="7776"/>
                </a:lnTo>
                <a:lnTo>
                  <a:pt x="10393" y="7815"/>
                </a:lnTo>
                <a:lnTo>
                  <a:pt x="7433" y="9967"/>
                </a:lnTo>
                <a:lnTo>
                  <a:pt x="7441" y="9940"/>
                </a:lnTo>
                <a:lnTo>
                  <a:pt x="8569" y="13420"/>
                </a:lnTo>
                <a:lnTo>
                  <a:pt x="8546" y="13403"/>
                </a:lnTo>
                <a:lnTo>
                  <a:pt x="12210" y="13403"/>
                </a:lnTo>
                <a:lnTo>
                  <a:pt x="12188" y="13420"/>
                </a:lnTo>
                <a:lnTo>
                  <a:pt x="13316" y="9940"/>
                </a:lnTo>
                <a:lnTo>
                  <a:pt x="13324" y="9967"/>
                </a:lnTo>
                <a:lnTo>
                  <a:pt x="10364" y="7815"/>
                </a:lnTo>
                <a:lnTo>
                  <a:pt x="10393" y="7776"/>
                </a:lnTo>
                <a:close/>
                <a:moveTo>
                  <a:pt x="10393" y="6224"/>
                </a:moveTo>
                <a:lnTo>
                  <a:pt x="14833" y="9448"/>
                </a:lnTo>
                <a:cubicBezTo>
                  <a:pt x="14841" y="9454"/>
                  <a:pt x="14845" y="9465"/>
                  <a:pt x="14841" y="9475"/>
                </a:cubicBezTo>
                <a:lnTo>
                  <a:pt x="13145" y="14691"/>
                </a:lnTo>
                <a:cubicBezTo>
                  <a:pt x="13142" y="14701"/>
                  <a:pt x="13133" y="14707"/>
                  <a:pt x="13122" y="14707"/>
                </a:cubicBezTo>
                <a:lnTo>
                  <a:pt x="7634" y="14707"/>
                </a:lnTo>
                <a:cubicBezTo>
                  <a:pt x="7624" y="14707"/>
                  <a:pt x="7615" y="14701"/>
                  <a:pt x="7612" y="14691"/>
                </a:cubicBezTo>
                <a:lnTo>
                  <a:pt x="5916" y="9475"/>
                </a:lnTo>
                <a:cubicBezTo>
                  <a:pt x="5912" y="9465"/>
                  <a:pt x="5916" y="9454"/>
                  <a:pt x="5924" y="9448"/>
                </a:cubicBezTo>
                <a:lnTo>
                  <a:pt x="10364" y="6224"/>
                </a:lnTo>
                <a:lnTo>
                  <a:pt x="10393" y="6263"/>
                </a:lnTo>
                <a:lnTo>
                  <a:pt x="5953" y="9487"/>
                </a:lnTo>
                <a:lnTo>
                  <a:pt x="5961" y="9460"/>
                </a:lnTo>
                <a:lnTo>
                  <a:pt x="7657" y="14676"/>
                </a:lnTo>
                <a:lnTo>
                  <a:pt x="7634" y="14659"/>
                </a:lnTo>
                <a:lnTo>
                  <a:pt x="13122" y="14659"/>
                </a:lnTo>
                <a:lnTo>
                  <a:pt x="13100" y="14676"/>
                </a:lnTo>
                <a:lnTo>
                  <a:pt x="14796" y="9460"/>
                </a:lnTo>
                <a:lnTo>
                  <a:pt x="14804" y="9487"/>
                </a:lnTo>
                <a:lnTo>
                  <a:pt x="10364" y="6263"/>
                </a:lnTo>
                <a:lnTo>
                  <a:pt x="10393" y="6224"/>
                </a:lnTo>
                <a:close/>
                <a:moveTo>
                  <a:pt x="10393" y="4664"/>
                </a:moveTo>
                <a:lnTo>
                  <a:pt x="16313" y="8968"/>
                </a:lnTo>
                <a:cubicBezTo>
                  <a:pt x="16321" y="8974"/>
                  <a:pt x="16325" y="8985"/>
                  <a:pt x="16321" y="8995"/>
                </a:cubicBezTo>
                <a:lnTo>
                  <a:pt x="14057" y="15947"/>
                </a:lnTo>
                <a:cubicBezTo>
                  <a:pt x="14054" y="15957"/>
                  <a:pt x="14045" y="15963"/>
                  <a:pt x="14034" y="15963"/>
                </a:cubicBezTo>
                <a:lnTo>
                  <a:pt x="6722" y="15963"/>
                </a:lnTo>
                <a:cubicBezTo>
                  <a:pt x="6712" y="15963"/>
                  <a:pt x="6703" y="15957"/>
                  <a:pt x="6700" y="15947"/>
                </a:cubicBezTo>
                <a:lnTo>
                  <a:pt x="4436" y="8995"/>
                </a:lnTo>
                <a:cubicBezTo>
                  <a:pt x="4432" y="8985"/>
                  <a:pt x="4436" y="8974"/>
                  <a:pt x="4444" y="8968"/>
                </a:cubicBezTo>
                <a:lnTo>
                  <a:pt x="10364" y="4664"/>
                </a:lnTo>
                <a:lnTo>
                  <a:pt x="10393" y="4703"/>
                </a:lnTo>
                <a:lnTo>
                  <a:pt x="4473" y="9007"/>
                </a:lnTo>
                <a:lnTo>
                  <a:pt x="4481" y="8980"/>
                </a:lnTo>
                <a:lnTo>
                  <a:pt x="6745" y="15932"/>
                </a:lnTo>
                <a:lnTo>
                  <a:pt x="6722" y="15915"/>
                </a:lnTo>
                <a:lnTo>
                  <a:pt x="14034" y="15915"/>
                </a:lnTo>
                <a:lnTo>
                  <a:pt x="14012" y="15932"/>
                </a:lnTo>
                <a:lnTo>
                  <a:pt x="16276" y="8980"/>
                </a:lnTo>
                <a:lnTo>
                  <a:pt x="16284" y="9007"/>
                </a:lnTo>
                <a:lnTo>
                  <a:pt x="10364" y="4703"/>
                </a:lnTo>
                <a:lnTo>
                  <a:pt x="10393" y="4664"/>
                </a:lnTo>
                <a:close/>
                <a:moveTo>
                  <a:pt x="10393" y="3112"/>
                </a:moveTo>
                <a:lnTo>
                  <a:pt x="17785" y="8488"/>
                </a:lnTo>
                <a:cubicBezTo>
                  <a:pt x="17793" y="8494"/>
                  <a:pt x="17797" y="8505"/>
                  <a:pt x="17793" y="8515"/>
                </a:cubicBezTo>
                <a:lnTo>
                  <a:pt x="14969" y="17203"/>
                </a:lnTo>
                <a:cubicBezTo>
                  <a:pt x="14966" y="17213"/>
                  <a:pt x="14957" y="17219"/>
                  <a:pt x="14946" y="17219"/>
                </a:cubicBezTo>
                <a:lnTo>
                  <a:pt x="5810" y="17219"/>
                </a:lnTo>
                <a:cubicBezTo>
                  <a:pt x="5800" y="17219"/>
                  <a:pt x="5791" y="17213"/>
                  <a:pt x="5788" y="17203"/>
                </a:cubicBezTo>
                <a:lnTo>
                  <a:pt x="2964" y="8515"/>
                </a:lnTo>
                <a:cubicBezTo>
                  <a:pt x="2960" y="8505"/>
                  <a:pt x="2964" y="8494"/>
                  <a:pt x="2972" y="8488"/>
                </a:cubicBezTo>
                <a:lnTo>
                  <a:pt x="10364" y="3112"/>
                </a:lnTo>
                <a:lnTo>
                  <a:pt x="10393" y="3151"/>
                </a:lnTo>
                <a:lnTo>
                  <a:pt x="3001" y="8527"/>
                </a:lnTo>
                <a:lnTo>
                  <a:pt x="3009" y="8500"/>
                </a:lnTo>
                <a:lnTo>
                  <a:pt x="5833" y="17188"/>
                </a:lnTo>
                <a:lnTo>
                  <a:pt x="5810" y="17171"/>
                </a:lnTo>
                <a:lnTo>
                  <a:pt x="14946" y="17171"/>
                </a:lnTo>
                <a:lnTo>
                  <a:pt x="14924" y="17188"/>
                </a:lnTo>
                <a:lnTo>
                  <a:pt x="17748" y="8500"/>
                </a:lnTo>
                <a:lnTo>
                  <a:pt x="17756" y="8527"/>
                </a:lnTo>
                <a:lnTo>
                  <a:pt x="10364" y="3151"/>
                </a:lnTo>
                <a:lnTo>
                  <a:pt x="10393" y="3112"/>
                </a:lnTo>
                <a:close/>
                <a:moveTo>
                  <a:pt x="10393" y="1560"/>
                </a:moveTo>
                <a:lnTo>
                  <a:pt x="19265" y="8008"/>
                </a:lnTo>
                <a:cubicBezTo>
                  <a:pt x="19273" y="8014"/>
                  <a:pt x="19277" y="8025"/>
                  <a:pt x="19273" y="8035"/>
                </a:cubicBezTo>
                <a:lnTo>
                  <a:pt x="15889" y="18467"/>
                </a:lnTo>
                <a:cubicBezTo>
                  <a:pt x="15886" y="18477"/>
                  <a:pt x="15877" y="18483"/>
                  <a:pt x="15866" y="18483"/>
                </a:cubicBezTo>
                <a:lnTo>
                  <a:pt x="4890" y="18483"/>
                </a:lnTo>
                <a:cubicBezTo>
                  <a:pt x="4880" y="18483"/>
                  <a:pt x="4871" y="18477"/>
                  <a:pt x="4868" y="18467"/>
                </a:cubicBezTo>
                <a:lnTo>
                  <a:pt x="1484" y="8035"/>
                </a:lnTo>
                <a:cubicBezTo>
                  <a:pt x="1480" y="8025"/>
                  <a:pt x="1484" y="8014"/>
                  <a:pt x="1492" y="8008"/>
                </a:cubicBezTo>
                <a:lnTo>
                  <a:pt x="10364" y="1560"/>
                </a:lnTo>
                <a:lnTo>
                  <a:pt x="10393" y="1599"/>
                </a:lnTo>
                <a:lnTo>
                  <a:pt x="1521" y="8047"/>
                </a:lnTo>
                <a:lnTo>
                  <a:pt x="1529" y="8020"/>
                </a:lnTo>
                <a:lnTo>
                  <a:pt x="4913" y="18452"/>
                </a:lnTo>
                <a:lnTo>
                  <a:pt x="4890" y="18435"/>
                </a:lnTo>
                <a:lnTo>
                  <a:pt x="15866" y="18435"/>
                </a:lnTo>
                <a:lnTo>
                  <a:pt x="15844" y="18452"/>
                </a:lnTo>
                <a:lnTo>
                  <a:pt x="19228" y="8020"/>
                </a:lnTo>
                <a:lnTo>
                  <a:pt x="19236" y="8047"/>
                </a:lnTo>
                <a:lnTo>
                  <a:pt x="10364" y="1599"/>
                </a:lnTo>
                <a:lnTo>
                  <a:pt x="10393" y="1560"/>
                </a:lnTo>
                <a:close/>
                <a:moveTo>
                  <a:pt x="10393" y="0"/>
                </a:moveTo>
                <a:lnTo>
                  <a:pt x="20745" y="7528"/>
                </a:lnTo>
                <a:cubicBezTo>
                  <a:pt x="20753" y="7534"/>
                  <a:pt x="20757" y="7545"/>
                  <a:pt x="20753" y="7555"/>
                </a:cubicBezTo>
                <a:lnTo>
                  <a:pt x="16801" y="19723"/>
                </a:lnTo>
                <a:cubicBezTo>
                  <a:pt x="16798" y="19733"/>
                  <a:pt x="16789" y="19739"/>
                  <a:pt x="16778" y="19739"/>
                </a:cubicBezTo>
                <a:lnTo>
                  <a:pt x="3978" y="19739"/>
                </a:lnTo>
                <a:cubicBezTo>
                  <a:pt x="3968" y="19739"/>
                  <a:pt x="3959" y="19733"/>
                  <a:pt x="3956" y="19723"/>
                </a:cubicBezTo>
                <a:lnTo>
                  <a:pt x="4" y="7555"/>
                </a:lnTo>
                <a:cubicBezTo>
                  <a:pt x="0" y="7545"/>
                  <a:pt x="4" y="7534"/>
                  <a:pt x="12" y="7528"/>
                </a:cubicBezTo>
                <a:lnTo>
                  <a:pt x="10364" y="0"/>
                </a:lnTo>
                <a:lnTo>
                  <a:pt x="10393" y="39"/>
                </a:lnTo>
                <a:lnTo>
                  <a:pt x="41" y="7567"/>
                </a:lnTo>
                <a:lnTo>
                  <a:pt x="49" y="7540"/>
                </a:lnTo>
                <a:lnTo>
                  <a:pt x="4001" y="19708"/>
                </a:lnTo>
                <a:lnTo>
                  <a:pt x="3978" y="19691"/>
                </a:lnTo>
                <a:lnTo>
                  <a:pt x="16778" y="19691"/>
                </a:lnTo>
                <a:lnTo>
                  <a:pt x="16756" y="19708"/>
                </a:lnTo>
                <a:lnTo>
                  <a:pt x="20708" y="7540"/>
                </a:lnTo>
                <a:lnTo>
                  <a:pt x="20716" y="7567"/>
                </a:lnTo>
                <a:lnTo>
                  <a:pt x="10364" y="39"/>
                </a:lnTo>
                <a:lnTo>
                  <a:pt x="10393" y="0"/>
                </a:lnTo>
                <a:close/>
              </a:path>
            </a:pathLst>
          </a:custGeom>
          <a:solidFill>
            <a:srgbClr val="D9D9D9"/>
          </a:solidFill>
          <a:ln w="1440">
            <a:solidFill>
              <a:srgbClr val="D9D9D9"/>
            </a:solidFill>
            <a:bevel/>
          </a:ln>
        </p:spPr>
        <p:style>
          <a:lnRef idx="0">
            <a:srgbClr val="FFFFFF"/>
          </a:lnRef>
          <a:fillRef idx="0">
            <a:srgbClr val="FFFFFF"/>
          </a:fillRef>
          <a:effectRef idx="0">
            <a:srgbClr val="FFFFFF"/>
          </a:effectRef>
          <a:fontRef idx="minor"/>
        </p:style>
      </p:sp>
      <p:sp>
        <p:nvSpPr>
          <p:cNvPr id="475" name="CustomShape 4"/>
          <p:cNvSpPr/>
          <p:nvPr/>
        </p:nvSpPr>
        <p:spPr>
          <a:xfrm>
            <a:off x="5234040" y="2084400"/>
            <a:ext cx="2678760" cy="3267720"/>
          </a:xfrm>
          <a:custGeom>
            <a:avLst/>
            <a:gdLst/>
            <a:ahLst/>
            <a:cxnLst/>
            <a:rect l="l" t="t" r="r" b="b"/>
            <a:pathLst>
              <a:path w="14066" h="17149">
                <a:moveTo>
                  <a:pt x="19" y="8553"/>
                </a:moveTo>
                <a:lnTo>
                  <a:pt x="4459" y="41"/>
                </a:lnTo>
                <a:cubicBezTo>
                  <a:pt x="4468" y="23"/>
                  <a:pt x="4486" y="9"/>
                  <a:pt x="4506" y="4"/>
                </a:cubicBezTo>
                <a:cubicBezTo>
                  <a:pt x="4526" y="0"/>
                  <a:pt x="4548" y="4"/>
                  <a:pt x="4565" y="16"/>
                </a:cubicBezTo>
                <a:lnTo>
                  <a:pt x="14029" y="6896"/>
                </a:lnTo>
                <a:cubicBezTo>
                  <a:pt x="14056" y="6916"/>
                  <a:pt x="14066" y="6952"/>
                  <a:pt x="14053" y="6983"/>
                </a:cubicBezTo>
                <a:lnTo>
                  <a:pt x="9709" y="17103"/>
                </a:lnTo>
                <a:cubicBezTo>
                  <a:pt x="9701" y="17122"/>
                  <a:pt x="9685" y="17136"/>
                  <a:pt x="9666" y="17143"/>
                </a:cubicBezTo>
                <a:cubicBezTo>
                  <a:pt x="9647" y="17149"/>
                  <a:pt x="9626" y="17147"/>
                  <a:pt x="9608" y="17138"/>
                </a:cubicBezTo>
                <a:lnTo>
                  <a:pt x="2296" y="13106"/>
                </a:lnTo>
                <a:cubicBezTo>
                  <a:pt x="2283" y="13099"/>
                  <a:pt x="2273" y="13088"/>
                  <a:pt x="2266" y="13075"/>
                </a:cubicBezTo>
                <a:lnTo>
                  <a:pt x="18" y="8619"/>
                </a:lnTo>
                <a:cubicBezTo>
                  <a:pt x="0" y="8583"/>
                  <a:pt x="15" y="8540"/>
                  <a:pt x="50" y="8522"/>
                </a:cubicBezTo>
                <a:cubicBezTo>
                  <a:pt x="86" y="8504"/>
                  <a:pt x="129" y="8519"/>
                  <a:pt x="147" y="8554"/>
                </a:cubicBezTo>
                <a:lnTo>
                  <a:pt x="2395" y="13010"/>
                </a:lnTo>
                <a:lnTo>
                  <a:pt x="2365" y="12979"/>
                </a:lnTo>
                <a:lnTo>
                  <a:pt x="9677" y="17011"/>
                </a:lnTo>
                <a:lnTo>
                  <a:pt x="9576" y="17046"/>
                </a:lnTo>
                <a:lnTo>
                  <a:pt x="13920" y="6926"/>
                </a:lnTo>
                <a:lnTo>
                  <a:pt x="13944" y="7013"/>
                </a:lnTo>
                <a:lnTo>
                  <a:pt x="4480" y="133"/>
                </a:lnTo>
                <a:lnTo>
                  <a:pt x="4586" y="108"/>
                </a:lnTo>
                <a:lnTo>
                  <a:pt x="146" y="8620"/>
                </a:lnTo>
                <a:cubicBezTo>
                  <a:pt x="128" y="8655"/>
                  <a:pt x="84" y="8669"/>
                  <a:pt x="49" y="8650"/>
                </a:cubicBezTo>
                <a:cubicBezTo>
                  <a:pt x="14" y="8632"/>
                  <a:pt x="0" y="8588"/>
                  <a:pt x="19" y="8553"/>
                </a:cubicBezTo>
                <a:close/>
              </a:path>
            </a:pathLst>
          </a:custGeom>
          <a:solidFill>
            <a:srgbClr val="5B9BD5"/>
          </a:solidFill>
          <a:ln w="1440">
            <a:solidFill>
              <a:srgbClr val="5B9BD5"/>
            </a:solidFill>
            <a:bevel/>
          </a:ln>
        </p:spPr>
        <p:style>
          <a:lnRef idx="0">
            <a:srgbClr val="FFFFFF"/>
          </a:lnRef>
          <a:fillRef idx="0">
            <a:srgbClr val="FFFFFF"/>
          </a:fillRef>
          <a:effectRef idx="0">
            <a:srgbClr val="FFFFFF"/>
          </a:effectRef>
          <a:fontRef idx="minor"/>
        </p:style>
      </p:sp>
      <p:sp>
        <p:nvSpPr>
          <p:cNvPr id="476" name="CustomShape 5"/>
          <p:cNvSpPr/>
          <p:nvPr/>
        </p:nvSpPr>
        <p:spPr>
          <a:xfrm>
            <a:off x="6064200" y="2065320"/>
            <a:ext cx="62280" cy="64080"/>
          </a:xfrm>
          <a:prstGeom prst="ellipse">
            <a:avLst/>
          </a:prstGeom>
          <a:solidFill>
            <a:srgbClr val="5B9BD5"/>
          </a:solidFill>
          <a:ln>
            <a:solidFill>
              <a:srgbClr val="000000"/>
            </a:solidFill>
          </a:ln>
        </p:spPr>
        <p:style>
          <a:lnRef idx="0">
            <a:srgbClr val="FFFFFF"/>
          </a:lnRef>
          <a:fillRef idx="0">
            <a:srgbClr val="FFFFFF"/>
          </a:fillRef>
          <a:effectRef idx="0">
            <a:srgbClr val="FFFFFF"/>
          </a:effectRef>
          <a:fontRef idx="minor"/>
        </p:style>
      </p:sp>
      <p:sp>
        <p:nvSpPr>
          <p:cNvPr id="477" name="CustomShape 6"/>
          <p:cNvSpPr/>
          <p:nvPr/>
        </p:nvSpPr>
        <p:spPr>
          <a:xfrm>
            <a:off x="6064200" y="2065320"/>
            <a:ext cx="62280" cy="64080"/>
          </a:xfrm>
          <a:prstGeom prst="ellipse">
            <a:avLst/>
          </a:prstGeom>
          <a:noFill/>
          <a:ln w="9360">
            <a:solidFill>
              <a:srgbClr val="5B9BD5"/>
            </a:solidFill>
            <a:round/>
          </a:ln>
        </p:spPr>
        <p:style>
          <a:lnRef idx="0">
            <a:srgbClr val="FFFFFF"/>
          </a:lnRef>
          <a:fillRef idx="0">
            <a:srgbClr val="FFFFFF"/>
          </a:fillRef>
          <a:effectRef idx="0">
            <a:srgbClr val="FFFFFF"/>
          </a:effectRef>
          <a:fontRef idx="minor"/>
        </p:style>
      </p:sp>
      <p:sp>
        <p:nvSpPr>
          <p:cNvPr id="478" name="CustomShape 7"/>
          <p:cNvSpPr/>
          <p:nvPr/>
        </p:nvSpPr>
        <p:spPr>
          <a:xfrm>
            <a:off x="7867800" y="3376440"/>
            <a:ext cx="62280" cy="64080"/>
          </a:xfrm>
          <a:prstGeom prst="ellipse">
            <a:avLst/>
          </a:prstGeom>
          <a:solidFill>
            <a:srgbClr val="5B9BD5"/>
          </a:solidFill>
          <a:ln>
            <a:solidFill>
              <a:srgbClr val="000000"/>
            </a:solidFill>
          </a:ln>
        </p:spPr>
        <p:style>
          <a:lnRef idx="0">
            <a:srgbClr val="FFFFFF"/>
          </a:lnRef>
          <a:fillRef idx="0">
            <a:srgbClr val="FFFFFF"/>
          </a:fillRef>
          <a:effectRef idx="0">
            <a:srgbClr val="FFFFFF"/>
          </a:effectRef>
          <a:fontRef idx="minor"/>
        </p:style>
      </p:sp>
      <p:sp>
        <p:nvSpPr>
          <p:cNvPr id="479" name="CustomShape 8"/>
          <p:cNvSpPr/>
          <p:nvPr/>
        </p:nvSpPr>
        <p:spPr>
          <a:xfrm>
            <a:off x="7867800" y="3376440"/>
            <a:ext cx="62280" cy="64080"/>
          </a:xfrm>
          <a:prstGeom prst="ellipse">
            <a:avLst/>
          </a:prstGeom>
          <a:noFill/>
          <a:ln w="9360">
            <a:solidFill>
              <a:srgbClr val="5B9BD5"/>
            </a:solidFill>
            <a:round/>
          </a:ln>
        </p:spPr>
        <p:style>
          <a:lnRef idx="0">
            <a:srgbClr val="FFFFFF"/>
          </a:lnRef>
          <a:fillRef idx="0">
            <a:srgbClr val="FFFFFF"/>
          </a:fillRef>
          <a:effectRef idx="0">
            <a:srgbClr val="FFFFFF"/>
          </a:effectRef>
          <a:fontRef idx="minor"/>
        </p:style>
      </p:sp>
      <p:sp>
        <p:nvSpPr>
          <p:cNvPr id="480" name="CustomShape 9"/>
          <p:cNvSpPr/>
          <p:nvPr/>
        </p:nvSpPr>
        <p:spPr>
          <a:xfrm>
            <a:off x="7039080" y="5305320"/>
            <a:ext cx="64080" cy="64080"/>
          </a:xfrm>
          <a:prstGeom prst="ellipse">
            <a:avLst/>
          </a:prstGeom>
          <a:solidFill>
            <a:srgbClr val="5B9BD5"/>
          </a:solidFill>
          <a:ln>
            <a:solidFill>
              <a:srgbClr val="000000"/>
            </a:solidFill>
          </a:ln>
        </p:spPr>
        <p:style>
          <a:lnRef idx="0">
            <a:srgbClr val="FFFFFF"/>
          </a:lnRef>
          <a:fillRef idx="0">
            <a:srgbClr val="FFFFFF"/>
          </a:fillRef>
          <a:effectRef idx="0">
            <a:srgbClr val="FFFFFF"/>
          </a:effectRef>
          <a:fontRef idx="minor"/>
        </p:style>
      </p:sp>
      <p:sp>
        <p:nvSpPr>
          <p:cNvPr id="481" name="CustomShape 10"/>
          <p:cNvSpPr/>
          <p:nvPr/>
        </p:nvSpPr>
        <p:spPr>
          <a:xfrm>
            <a:off x="7039080" y="5305320"/>
            <a:ext cx="64080" cy="64080"/>
          </a:xfrm>
          <a:prstGeom prst="ellipse">
            <a:avLst/>
          </a:prstGeom>
          <a:noFill/>
          <a:ln w="9360">
            <a:solidFill>
              <a:srgbClr val="5B9BD5"/>
            </a:solidFill>
            <a:round/>
          </a:ln>
        </p:spPr>
        <p:style>
          <a:lnRef idx="0">
            <a:srgbClr val="FFFFFF"/>
          </a:lnRef>
          <a:fillRef idx="0">
            <a:srgbClr val="FFFFFF"/>
          </a:fillRef>
          <a:effectRef idx="0">
            <a:srgbClr val="FFFFFF"/>
          </a:effectRef>
          <a:fontRef idx="minor"/>
        </p:style>
      </p:sp>
      <p:sp>
        <p:nvSpPr>
          <p:cNvPr id="482" name="CustomShape 11"/>
          <p:cNvSpPr/>
          <p:nvPr/>
        </p:nvSpPr>
        <p:spPr>
          <a:xfrm>
            <a:off x="5646600" y="4537080"/>
            <a:ext cx="62280" cy="64080"/>
          </a:xfrm>
          <a:prstGeom prst="ellipse">
            <a:avLst/>
          </a:prstGeom>
          <a:solidFill>
            <a:srgbClr val="5B9BD5"/>
          </a:solidFill>
          <a:ln>
            <a:solidFill>
              <a:srgbClr val="000000"/>
            </a:solidFill>
          </a:ln>
        </p:spPr>
        <p:style>
          <a:lnRef idx="0">
            <a:srgbClr val="FFFFFF"/>
          </a:lnRef>
          <a:fillRef idx="0">
            <a:srgbClr val="FFFFFF"/>
          </a:fillRef>
          <a:effectRef idx="0">
            <a:srgbClr val="FFFFFF"/>
          </a:effectRef>
          <a:fontRef idx="minor"/>
        </p:style>
      </p:sp>
      <p:sp>
        <p:nvSpPr>
          <p:cNvPr id="483" name="CustomShape 12"/>
          <p:cNvSpPr/>
          <p:nvPr/>
        </p:nvSpPr>
        <p:spPr>
          <a:xfrm>
            <a:off x="5646600" y="4537080"/>
            <a:ext cx="62280" cy="64080"/>
          </a:xfrm>
          <a:prstGeom prst="ellipse">
            <a:avLst/>
          </a:prstGeom>
          <a:noFill/>
          <a:ln w="9360">
            <a:solidFill>
              <a:srgbClr val="5B9BD5"/>
            </a:solidFill>
            <a:round/>
          </a:ln>
        </p:spPr>
        <p:style>
          <a:lnRef idx="0">
            <a:srgbClr val="FFFFFF"/>
          </a:lnRef>
          <a:fillRef idx="0">
            <a:srgbClr val="FFFFFF"/>
          </a:fillRef>
          <a:effectRef idx="0">
            <a:srgbClr val="FFFFFF"/>
          </a:effectRef>
          <a:fontRef idx="minor"/>
        </p:style>
      </p:sp>
      <p:sp>
        <p:nvSpPr>
          <p:cNvPr id="484" name="CustomShape 13"/>
          <p:cNvSpPr/>
          <p:nvPr/>
        </p:nvSpPr>
        <p:spPr>
          <a:xfrm>
            <a:off x="5218200" y="3687840"/>
            <a:ext cx="62280" cy="64080"/>
          </a:xfrm>
          <a:prstGeom prst="ellipse">
            <a:avLst/>
          </a:prstGeom>
          <a:solidFill>
            <a:srgbClr val="5B9BD5"/>
          </a:solidFill>
          <a:ln>
            <a:solidFill>
              <a:srgbClr val="000000"/>
            </a:solidFill>
          </a:ln>
        </p:spPr>
        <p:style>
          <a:lnRef idx="0">
            <a:srgbClr val="FFFFFF"/>
          </a:lnRef>
          <a:fillRef idx="0">
            <a:srgbClr val="FFFFFF"/>
          </a:fillRef>
          <a:effectRef idx="0">
            <a:srgbClr val="FFFFFF"/>
          </a:effectRef>
          <a:fontRef idx="minor"/>
        </p:style>
      </p:sp>
      <p:sp>
        <p:nvSpPr>
          <p:cNvPr id="485" name="CustomShape 14"/>
          <p:cNvSpPr/>
          <p:nvPr/>
        </p:nvSpPr>
        <p:spPr>
          <a:xfrm>
            <a:off x="5218200" y="3687840"/>
            <a:ext cx="62280" cy="64080"/>
          </a:xfrm>
          <a:prstGeom prst="ellipse">
            <a:avLst/>
          </a:prstGeom>
          <a:noFill/>
          <a:ln w="9360">
            <a:solidFill>
              <a:srgbClr val="5B9BD5"/>
            </a:solidFill>
            <a:round/>
          </a:ln>
        </p:spPr>
        <p:style>
          <a:lnRef idx="0">
            <a:srgbClr val="FFFFFF"/>
          </a:lnRef>
          <a:fillRef idx="0">
            <a:srgbClr val="FFFFFF"/>
          </a:fillRef>
          <a:effectRef idx="0">
            <a:srgbClr val="FFFFFF"/>
          </a:effectRef>
          <a:fontRef idx="minor"/>
        </p:style>
      </p:sp>
      <p:sp>
        <p:nvSpPr>
          <p:cNvPr id="486" name="CustomShape 15"/>
          <p:cNvSpPr/>
          <p:nvPr/>
        </p:nvSpPr>
        <p:spPr>
          <a:xfrm>
            <a:off x="4502160" y="3268800"/>
            <a:ext cx="2284920" cy="1748520"/>
          </a:xfrm>
          <a:custGeom>
            <a:avLst/>
            <a:gdLst/>
            <a:ahLst/>
            <a:cxnLst/>
            <a:rect l="l" t="t" r="r" b="b"/>
            <a:pathLst>
              <a:path w="11993" h="9177">
                <a:moveTo>
                  <a:pt x="73" y="1050"/>
                </a:moveTo>
                <a:lnTo>
                  <a:pt x="8353" y="2"/>
                </a:lnTo>
                <a:cubicBezTo>
                  <a:pt x="8372" y="0"/>
                  <a:pt x="8390" y="4"/>
                  <a:pt x="8405" y="15"/>
                </a:cubicBezTo>
                <a:lnTo>
                  <a:pt x="11957" y="2599"/>
                </a:lnTo>
                <a:cubicBezTo>
                  <a:pt x="11982" y="2618"/>
                  <a:pt x="11993" y="2650"/>
                  <a:pt x="11983" y="2680"/>
                </a:cubicBezTo>
                <a:lnTo>
                  <a:pt x="10623" y="6848"/>
                </a:lnTo>
                <a:cubicBezTo>
                  <a:pt x="10616" y="6869"/>
                  <a:pt x="10600" y="6885"/>
                  <a:pt x="10580" y="6893"/>
                </a:cubicBezTo>
                <a:lnTo>
                  <a:pt x="4548" y="9165"/>
                </a:lnTo>
                <a:cubicBezTo>
                  <a:pt x="4514" y="9177"/>
                  <a:pt x="4477" y="9164"/>
                  <a:pt x="4460" y="9132"/>
                </a:cubicBezTo>
                <a:lnTo>
                  <a:pt x="20" y="1156"/>
                </a:lnTo>
                <a:cubicBezTo>
                  <a:pt x="0" y="1122"/>
                  <a:pt x="13" y="1078"/>
                  <a:pt x="47" y="1059"/>
                </a:cubicBezTo>
                <a:cubicBezTo>
                  <a:pt x="82" y="1039"/>
                  <a:pt x="126" y="1052"/>
                  <a:pt x="145" y="1086"/>
                </a:cubicBezTo>
                <a:lnTo>
                  <a:pt x="4585" y="9062"/>
                </a:lnTo>
                <a:lnTo>
                  <a:pt x="4497" y="9030"/>
                </a:lnTo>
                <a:lnTo>
                  <a:pt x="10529" y="6758"/>
                </a:lnTo>
                <a:lnTo>
                  <a:pt x="10486" y="6803"/>
                </a:lnTo>
                <a:lnTo>
                  <a:pt x="11846" y="2635"/>
                </a:lnTo>
                <a:lnTo>
                  <a:pt x="11872" y="2716"/>
                </a:lnTo>
                <a:lnTo>
                  <a:pt x="8320" y="132"/>
                </a:lnTo>
                <a:lnTo>
                  <a:pt x="8372" y="145"/>
                </a:lnTo>
                <a:lnTo>
                  <a:pt x="92" y="1193"/>
                </a:lnTo>
                <a:cubicBezTo>
                  <a:pt x="52" y="1198"/>
                  <a:pt x="16" y="1170"/>
                  <a:pt x="11" y="1131"/>
                </a:cubicBezTo>
                <a:cubicBezTo>
                  <a:pt x="6" y="1091"/>
                  <a:pt x="34" y="1055"/>
                  <a:pt x="73" y="1050"/>
                </a:cubicBezTo>
                <a:close/>
              </a:path>
            </a:pathLst>
          </a:custGeom>
          <a:solidFill>
            <a:srgbClr val="ED7D31"/>
          </a:solidFill>
          <a:ln w="1440">
            <a:solidFill>
              <a:srgbClr val="ED7D31"/>
            </a:solidFill>
            <a:bevel/>
          </a:ln>
        </p:spPr>
        <p:style>
          <a:lnRef idx="0">
            <a:srgbClr val="FFFFFF"/>
          </a:lnRef>
          <a:fillRef idx="0">
            <a:srgbClr val="FFFFFF"/>
          </a:fillRef>
          <a:effectRef idx="0">
            <a:srgbClr val="FFFFFF"/>
          </a:effectRef>
          <a:fontRef idx="minor"/>
        </p:style>
      </p:sp>
      <p:sp>
        <p:nvSpPr>
          <p:cNvPr id="487" name="CustomShape 16"/>
          <p:cNvSpPr/>
          <p:nvPr/>
        </p:nvSpPr>
        <p:spPr>
          <a:xfrm>
            <a:off x="6064200" y="3251160"/>
            <a:ext cx="62280" cy="62280"/>
          </a:xfrm>
          <a:prstGeom prst="ellipse">
            <a:avLst/>
          </a:prstGeom>
          <a:solidFill>
            <a:srgbClr val="ED7D31"/>
          </a:solidFill>
          <a:ln>
            <a:solidFill>
              <a:srgbClr val="000000"/>
            </a:solidFill>
          </a:ln>
        </p:spPr>
        <p:style>
          <a:lnRef idx="0">
            <a:srgbClr val="FFFFFF"/>
          </a:lnRef>
          <a:fillRef idx="0">
            <a:srgbClr val="FFFFFF"/>
          </a:fillRef>
          <a:effectRef idx="0">
            <a:srgbClr val="FFFFFF"/>
          </a:effectRef>
          <a:fontRef idx="minor"/>
        </p:style>
      </p:sp>
      <p:sp>
        <p:nvSpPr>
          <p:cNvPr id="488" name="CustomShape 17"/>
          <p:cNvSpPr/>
          <p:nvPr/>
        </p:nvSpPr>
        <p:spPr>
          <a:xfrm>
            <a:off x="6064200" y="3251160"/>
            <a:ext cx="62280" cy="62280"/>
          </a:xfrm>
          <a:prstGeom prst="ellipse">
            <a:avLst/>
          </a:prstGeom>
          <a:noFill/>
          <a:ln w="9360">
            <a:solidFill>
              <a:srgbClr val="ED7D31"/>
            </a:solidFill>
            <a:round/>
          </a:ln>
        </p:spPr>
        <p:style>
          <a:lnRef idx="0">
            <a:srgbClr val="FFFFFF"/>
          </a:lnRef>
          <a:fillRef idx="0">
            <a:srgbClr val="FFFFFF"/>
          </a:fillRef>
          <a:effectRef idx="0">
            <a:srgbClr val="FFFFFF"/>
          </a:effectRef>
          <a:fontRef idx="minor"/>
        </p:style>
      </p:sp>
      <p:sp>
        <p:nvSpPr>
          <p:cNvPr id="489" name="CustomShape 18"/>
          <p:cNvSpPr/>
          <p:nvPr/>
        </p:nvSpPr>
        <p:spPr>
          <a:xfrm>
            <a:off x="6740640" y="3743280"/>
            <a:ext cx="64080" cy="62280"/>
          </a:xfrm>
          <a:prstGeom prst="ellipse">
            <a:avLst/>
          </a:prstGeom>
          <a:solidFill>
            <a:srgbClr val="ED7D31"/>
          </a:solidFill>
          <a:ln>
            <a:solidFill>
              <a:srgbClr val="000000"/>
            </a:solidFill>
          </a:ln>
        </p:spPr>
        <p:style>
          <a:lnRef idx="0">
            <a:srgbClr val="FFFFFF"/>
          </a:lnRef>
          <a:fillRef idx="0">
            <a:srgbClr val="FFFFFF"/>
          </a:fillRef>
          <a:effectRef idx="0">
            <a:srgbClr val="FFFFFF"/>
          </a:effectRef>
          <a:fontRef idx="minor"/>
        </p:style>
      </p:sp>
      <p:sp>
        <p:nvSpPr>
          <p:cNvPr id="490" name="CustomShape 19"/>
          <p:cNvSpPr/>
          <p:nvPr/>
        </p:nvSpPr>
        <p:spPr>
          <a:xfrm>
            <a:off x="6740640" y="3743280"/>
            <a:ext cx="64080" cy="62280"/>
          </a:xfrm>
          <a:prstGeom prst="ellipse">
            <a:avLst/>
          </a:prstGeom>
          <a:noFill/>
          <a:ln w="9360">
            <a:solidFill>
              <a:srgbClr val="ED7D31"/>
            </a:solidFill>
            <a:round/>
          </a:ln>
        </p:spPr>
        <p:style>
          <a:lnRef idx="0">
            <a:srgbClr val="FFFFFF"/>
          </a:lnRef>
          <a:fillRef idx="0">
            <a:srgbClr val="FFFFFF"/>
          </a:fillRef>
          <a:effectRef idx="0">
            <a:srgbClr val="FFFFFF"/>
          </a:effectRef>
          <a:fontRef idx="minor"/>
        </p:style>
      </p:sp>
      <p:sp>
        <p:nvSpPr>
          <p:cNvPr id="491" name="CustomShape 20"/>
          <p:cNvSpPr/>
          <p:nvPr/>
        </p:nvSpPr>
        <p:spPr>
          <a:xfrm>
            <a:off x="6481800" y="4537080"/>
            <a:ext cx="62280" cy="64080"/>
          </a:xfrm>
          <a:prstGeom prst="ellipse">
            <a:avLst/>
          </a:prstGeom>
          <a:solidFill>
            <a:srgbClr val="ED7D31"/>
          </a:solidFill>
          <a:ln>
            <a:solidFill>
              <a:srgbClr val="000000"/>
            </a:solidFill>
          </a:ln>
        </p:spPr>
        <p:style>
          <a:lnRef idx="0">
            <a:srgbClr val="FFFFFF"/>
          </a:lnRef>
          <a:fillRef idx="0">
            <a:srgbClr val="FFFFFF"/>
          </a:fillRef>
          <a:effectRef idx="0">
            <a:srgbClr val="FFFFFF"/>
          </a:effectRef>
          <a:fontRef idx="minor"/>
        </p:style>
      </p:sp>
      <p:sp>
        <p:nvSpPr>
          <p:cNvPr id="492" name="CustomShape 21"/>
          <p:cNvSpPr/>
          <p:nvPr/>
        </p:nvSpPr>
        <p:spPr>
          <a:xfrm>
            <a:off x="6481800" y="4537080"/>
            <a:ext cx="62280" cy="64080"/>
          </a:xfrm>
          <a:prstGeom prst="ellipse">
            <a:avLst/>
          </a:prstGeom>
          <a:noFill/>
          <a:ln w="9360">
            <a:solidFill>
              <a:srgbClr val="ED7D31"/>
            </a:solidFill>
            <a:round/>
          </a:ln>
        </p:spPr>
        <p:style>
          <a:lnRef idx="0">
            <a:srgbClr val="FFFFFF"/>
          </a:lnRef>
          <a:fillRef idx="0">
            <a:srgbClr val="FFFFFF"/>
          </a:fillRef>
          <a:effectRef idx="0">
            <a:srgbClr val="FFFFFF"/>
          </a:effectRef>
          <a:fontRef idx="minor"/>
        </p:style>
      </p:sp>
      <p:sp>
        <p:nvSpPr>
          <p:cNvPr id="493" name="CustomShape 22"/>
          <p:cNvSpPr/>
          <p:nvPr/>
        </p:nvSpPr>
        <p:spPr>
          <a:xfrm>
            <a:off x="5332320" y="4970520"/>
            <a:ext cx="62280" cy="62280"/>
          </a:xfrm>
          <a:prstGeom prst="ellipse">
            <a:avLst/>
          </a:prstGeom>
          <a:solidFill>
            <a:srgbClr val="ED7D31"/>
          </a:solidFill>
          <a:ln>
            <a:solidFill>
              <a:srgbClr val="000000"/>
            </a:solidFill>
          </a:ln>
        </p:spPr>
        <p:style>
          <a:lnRef idx="0">
            <a:srgbClr val="FFFFFF"/>
          </a:lnRef>
          <a:fillRef idx="0">
            <a:srgbClr val="FFFFFF"/>
          </a:fillRef>
          <a:effectRef idx="0">
            <a:srgbClr val="FFFFFF"/>
          </a:effectRef>
          <a:fontRef idx="minor"/>
        </p:style>
      </p:sp>
      <p:sp>
        <p:nvSpPr>
          <p:cNvPr id="494" name="CustomShape 23"/>
          <p:cNvSpPr/>
          <p:nvPr/>
        </p:nvSpPr>
        <p:spPr>
          <a:xfrm>
            <a:off x="5332320" y="4970520"/>
            <a:ext cx="62280" cy="62280"/>
          </a:xfrm>
          <a:prstGeom prst="ellipse">
            <a:avLst/>
          </a:prstGeom>
          <a:noFill/>
          <a:ln w="9360">
            <a:solidFill>
              <a:srgbClr val="ED7D31"/>
            </a:solidFill>
            <a:round/>
          </a:ln>
        </p:spPr>
        <p:style>
          <a:lnRef idx="0">
            <a:srgbClr val="FFFFFF"/>
          </a:lnRef>
          <a:fillRef idx="0">
            <a:srgbClr val="FFFFFF"/>
          </a:fillRef>
          <a:effectRef idx="0">
            <a:srgbClr val="FFFFFF"/>
          </a:effectRef>
          <a:fontRef idx="minor"/>
        </p:style>
      </p:sp>
      <p:sp>
        <p:nvSpPr>
          <p:cNvPr id="495" name="CustomShape 24"/>
          <p:cNvSpPr/>
          <p:nvPr/>
        </p:nvSpPr>
        <p:spPr>
          <a:xfrm>
            <a:off x="4486320" y="3449520"/>
            <a:ext cx="64080" cy="64080"/>
          </a:xfrm>
          <a:prstGeom prst="ellipse">
            <a:avLst/>
          </a:prstGeom>
          <a:solidFill>
            <a:srgbClr val="ED7D31"/>
          </a:solidFill>
          <a:ln>
            <a:solidFill>
              <a:srgbClr val="000000"/>
            </a:solidFill>
          </a:ln>
        </p:spPr>
        <p:style>
          <a:lnRef idx="0">
            <a:srgbClr val="FFFFFF"/>
          </a:lnRef>
          <a:fillRef idx="0">
            <a:srgbClr val="FFFFFF"/>
          </a:fillRef>
          <a:effectRef idx="0">
            <a:srgbClr val="FFFFFF"/>
          </a:effectRef>
          <a:fontRef idx="minor"/>
        </p:style>
      </p:sp>
      <p:sp>
        <p:nvSpPr>
          <p:cNvPr id="496" name="CustomShape 25"/>
          <p:cNvSpPr/>
          <p:nvPr/>
        </p:nvSpPr>
        <p:spPr>
          <a:xfrm>
            <a:off x="4486320" y="3449520"/>
            <a:ext cx="64080" cy="64080"/>
          </a:xfrm>
          <a:prstGeom prst="ellipse">
            <a:avLst/>
          </a:prstGeom>
          <a:noFill/>
          <a:ln w="9360">
            <a:solidFill>
              <a:srgbClr val="ED7D31"/>
            </a:solidFill>
            <a:round/>
          </a:ln>
        </p:spPr>
        <p:style>
          <a:lnRef idx="0">
            <a:srgbClr val="FFFFFF"/>
          </a:lnRef>
          <a:fillRef idx="0">
            <a:srgbClr val="FFFFFF"/>
          </a:fillRef>
          <a:effectRef idx="0">
            <a:srgbClr val="FFFFFF"/>
          </a:effectRef>
          <a:fontRef idx="minor"/>
        </p:style>
      </p:sp>
      <p:sp>
        <p:nvSpPr>
          <p:cNvPr id="497" name="CustomShape 26"/>
          <p:cNvSpPr/>
          <p:nvPr/>
        </p:nvSpPr>
        <p:spPr>
          <a:xfrm>
            <a:off x="5002200" y="2558880"/>
            <a:ext cx="2235600" cy="2935800"/>
          </a:xfrm>
          <a:custGeom>
            <a:avLst/>
            <a:gdLst/>
            <a:ahLst/>
            <a:cxnLst/>
            <a:rect l="l" t="t" r="r" b="b"/>
            <a:pathLst>
              <a:path w="11737" h="15413">
                <a:moveTo>
                  <a:pt x="651" y="5857"/>
                </a:moveTo>
                <a:lnTo>
                  <a:pt x="5683" y="25"/>
                </a:lnTo>
                <a:cubicBezTo>
                  <a:pt x="5696" y="11"/>
                  <a:pt x="5714" y="2"/>
                  <a:pt x="5734" y="1"/>
                </a:cubicBezTo>
                <a:cubicBezTo>
                  <a:pt x="5753" y="0"/>
                  <a:pt x="5772" y="7"/>
                  <a:pt x="5787" y="20"/>
                </a:cubicBezTo>
                <a:lnTo>
                  <a:pt x="11707" y="5564"/>
                </a:lnTo>
                <a:cubicBezTo>
                  <a:pt x="11736" y="5591"/>
                  <a:pt x="11737" y="5636"/>
                  <a:pt x="11710" y="5665"/>
                </a:cubicBezTo>
                <a:lnTo>
                  <a:pt x="7622" y="10105"/>
                </a:lnTo>
                <a:cubicBezTo>
                  <a:pt x="7619" y="10109"/>
                  <a:pt x="7615" y="10112"/>
                  <a:pt x="7611" y="10115"/>
                </a:cubicBezTo>
                <a:lnTo>
                  <a:pt x="115" y="15395"/>
                </a:lnTo>
                <a:cubicBezTo>
                  <a:pt x="92" y="15411"/>
                  <a:pt x="62" y="15413"/>
                  <a:pt x="38" y="15399"/>
                </a:cubicBezTo>
                <a:cubicBezTo>
                  <a:pt x="14" y="15386"/>
                  <a:pt x="0" y="15359"/>
                  <a:pt x="2" y="15332"/>
                </a:cubicBezTo>
                <a:lnTo>
                  <a:pt x="634" y="5900"/>
                </a:lnTo>
                <a:cubicBezTo>
                  <a:pt x="636" y="5860"/>
                  <a:pt x="671" y="5830"/>
                  <a:pt x="710" y="5833"/>
                </a:cubicBezTo>
                <a:cubicBezTo>
                  <a:pt x="750" y="5835"/>
                  <a:pt x="780" y="5870"/>
                  <a:pt x="777" y="5909"/>
                </a:cubicBezTo>
                <a:lnTo>
                  <a:pt x="145" y="15341"/>
                </a:lnTo>
                <a:lnTo>
                  <a:pt x="32" y="15278"/>
                </a:lnTo>
                <a:lnTo>
                  <a:pt x="7528" y="9998"/>
                </a:lnTo>
                <a:lnTo>
                  <a:pt x="7517" y="10008"/>
                </a:lnTo>
                <a:lnTo>
                  <a:pt x="11605" y="5568"/>
                </a:lnTo>
                <a:lnTo>
                  <a:pt x="11608" y="5669"/>
                </a:lnTo>
                <a:lnTo>
                  <a:pt x="5688" y="125"/>
                </a:lnTo>
                <a:lnTo>
                  <a:pt x="5792" y="120"/>
                </a:lnTo>
                <a:lnTo>
                  <a:pt x="760" y="5952"/>
                </a:lnTo>
                <a:cubicBezTo>
                  <a:pt x="734" y="5982"/>
                  <a:pt x="689" y="5985"/>
                  <a:pt x="658" y="5959"/>
                </a:cubicBezTo>
                <a:cubicBezTo>
                  <a:pt x="628" y="5933"/>
                  <a:pt x="625" y="5888"/>
                  <a:pt x="651" y="5857"/>
                </a:cubicBezTo>
                <a:close/>
              </a:path>
            </a:pathLst>
          </a:custGeom>
          <a:solidFill>
            <a:srgbClr val="A5A5A5"/>
          </a:solidFill>
          <a:ln w="1440">
            <a:solidFill>
              <a:srgbClr val="A5A5A5"/>
            </a:solidFill>
            <a:bevel/>
          </a:ln>
        </p:spPr>
        <p:style>
          <a:lnRef idx="0">
            <a:srgbClr val="FFFFFF"/>
          </a:lnRef>
          <a:fillRef idx="0">
            <a:srgbClr val="FFFFFF"/>
          </a:fillRef>
          <a:effectRef idx="0">
            <a:srgbClr val="FFFFFF"/>
          </a:effectRef>
          <a:fontRef idx="minor"/>
        </p:style>
      </p:sp>
      <p:sp>
        <p:nvSpPr>
          <p:cNvPr id="498" name="CustomShape 27"/>
          <p:cNvSpPr/>
          <p:nvPr/>
        </p:nvSpPr>
        <p:spPr>
          <a:xfrm>
            <a:off x="6064200" y="2540160"/>
            <a:ext cx="62280" cy="62280"/>
          </a:xfrm>
          <a:prstGeom prst="ellipse">
            <a:avLst/>
          </a:prstGeom>
          <a:solidFill>
            <a:srgbClr val="A5A5A5"/>
          </a:solidFill>
          <a:ln>
            <a:solidFill>
              <a:srgbClr val="000000"/>
            </a:solidFill>
          </a:ln>
        </p:spPr>
        <p:style>
          <a:lnRef idx="0">
            <a:srgbClr val="FFFFFF"/>
          </a:lnRef>
          <a:fillRef idx="0">
            <a:srgbClr val="FFFFFF"/>
          </a:fillRef>
          <a:effectRef idx="0">
            <a:srgbClr val="FFFFFF"/>
          </a:effectRef>
          <a:fontRef idx="minor"/>
        </p:style>
      </p:sp>
      <p:sp>
        <p:nvSpPr>
          <p:cNvPr id="499" name="CustomShape 28"/>
          <p:cNvSpPr/>
          <p:nvPr/>
        </p:nvSpPr>
        <p:spPr>
          <a:xfrm>
            <a:off x="6064200" y="2540160"/>
            <a:ext cx="62280" cy="62280"/>
          </a:xfrm>
          <a:prstGeom prst="ellipse">
            <a:avLst/>
          </a:prstGeom>
          <a:noFill/>
          <a:ln w="9360">
            <a:solidFill>
              <a:srgbClr val="A5A5A5"/>
            </a:solidFill>
            <a:round/>
          </a:ln>
        </p:spPr>
        <p:style>
          <a:lnRef idx="0">
            <a:srgbClr val="FFFFFF"/>
          </a:lnRef>
          <a:fillRef idx="0">
            <a:srgbClr val="FFFFFF"/>
          </a:fillRef>
          <a:effectRef idx="0">
            <a:srgbClr val="FFFFFF"/>
          </a:effectRef>
          <a:fontRef idx="minor"/>
        </p:style>
      </p:sp>
      <p:sp>
        <p:nvSpPr>
          <p:cNvPr id="500" name="CustomShape 29"/>
          <p:cNvSpPr/>
          <p:nvPr/>
        </p:nvSpPr>
        <p:spPr>
          <a:xfrm>
            <a:off x="7191360" y="3597120"/>
            <a:ext cx="64080" cy="62280"/>
          </a:xfrm>
          <a:prstGeom prst="ellipse">
            <a:avLst/>
          </a:prstGeom>
          <a:solidFill>
            <a:srgbClr val="A5A5A5"/>
          </a:solidFill>
          <a:ln>
            <a:solidFill>
              <a:srgbClr val="000000"/>
            </a:solidFill>
          </a:ln>
        </p:spPr>
        <p:style>
          <a:lnRef idx="0">
            <a:srgbClr val="FFFFFF"/>
          </a:lnRef>
          <a:fillRef idx="0">
            <a:srgbClr val="FFFFFF"/>
          </a:fillRef>
          <a:effectRef idx="0">
            <a:srgbClr val="FFFFFF"/>
          </a:effectRef>
          <a:fontRef idx="minor"/>
        </p:style>
      </p:sp>
      <p:sp>
        <p:nvSpPr>
          <p:cNvPr id="501" name="CustomShape 30"/>
          <p:cNvSpPr/>
          <p:nvPr/>
        </p:nvSpPr>
        <p:spPr>
          <a:xfrm>
            <a:off x="7191360" y="3597120"/>
            <a:ext cx="64080" cy="62280"/>
          </a:xfrm>
          <a:prstGeom prst="ellipse">
            <a:avLst/>
          </a:prstGeom>
          <a:noFill/>
          <a:ln w="9360">
            <a:solidFill>
              <a:srgbClr val="A5A5A5"/>
            </a:solidFill>
            <a:round/>
          </a:ln>
        </p:spPr>
        <p:style>
          <a:lnRef idx="0">
            <a:srgbClr val="FFFFFF"/>
          </a:lnRef>
          <a:fillRef idx="0">
            <a:srgbClr val="FFFFFF"/>
          </a:fillRef>
          <a:effectRef idx="0">
            <a:srgbClr val="FFFFFF"/>
          </a:effectRef>
          <a:fontRef idx="minor"/>
        </p:style>
      </p:sp>
      <p:sp>
        <p:nvSpPr>
          <p:cNvPr id="502" name="CustomShape 31"/>
          <p:cNvSpPr/>
          <p:nvPr/>
        </p:nvSpPr>
        <p:spPr>
          <a:xfrm>
            <a:off x="6413400" y="4443480"/>
            <a:ext cx="62280" cy="62280"/>
          </a:xfrm>
          <a:prstGeom prst="ellipse">
            <a:avLst/>
          </a:prstGeom>
          <a:solidFill>
            <a:srgbClr val="A5A5A5"/>
          </a:solidFill>
          <a:ln>
            <a:solidFill>
              <a:srgbClr val="000000"/>
            </a:solidFill>
          </a:ln>
        </p:spPr>
        <p:style>
          <a:lnRef idx="0">
            <a:srgbClr val="FFFFFF"/>
          </a:lnRef>
          <a:fillRef idx="0">
            <a:srgbClr val="FFFFFF"/>
          </a:fillRef>
          <a:effectRef idx="0">
            <a:srgbClr val="FFFFFF"/>
          </a:effectRef>
          <a:fontRef idx="minor"/>
        </p:style>
      </p:sp>
      <p:sp>
        <p:nvSpPr>
          <p:cNvPr id="503" name="CustomShape 32"/>
          <p:cNvSpPr/>
          <p:nvPr/>
        </p:nvSpPr>
        <p:spPr>
          <a:xfrm>
            <a:off x="6413400" y="4443480"/>
            <a:ext cx="62280" cy="62280"/>
          </a:xfrm>
          <a:prstGeom prst="ellipse">
            <a:avLst/>
          </a:prstGeom>
          <a:noFill/>
          <a:ln w="9360">
            <a:solidFill>
              <a:srgbClr val="A5A5A5"/>
            </a:solidFill>
            <a:round/>
          </a:ln>
        </p:spPr>
        <p:style>
          <a:lnRef idx="0">
            <a:srgbClr val="FFFFFF"/>
          </a:lnRef>
          <a:fillRef idx="0">
            <a:srgbClr val="FFFFFF"/>
          </a:fillRef>
          <a:effectRef idx="0">
            <a:srgbClr val="FFFFFF"/>
          </a:effectRef>
          <a:fontRef idx="minor"/>
        </p:style>
      </p:sp>
      <p:sp>
        <p:nvSpPr>
          <p:cNvPr id="504" name="CustomShape 33"/>
          <p:cNvSpPr/>
          <p:nvPr/>
        </p:nvSpPr>
        <p:spPr>
          <a:xfrm>
            <a:off x="4984920" y="5450040"/>
            <a:ext cx="64080" cy="62280"/>
          </a:xfrm>
          <a:prstGeom prst="ellipse">
            <a:avLst/>
          </a:prstGeom>
          <a:solidFill>
            <a:srgbClr val="A5A5A5"/>
          </a:solidFill>
          <a:ln>
            <a:solidFill>
              <a:srgbClr val="000000"/>
            </a:solidFill>
          </a:ln>
        </p:spPr>
        <p:style>
          <a:lnRef idx="0">
            <a:srgbClr val="FFFFFF"/>
          </a:lnRef>
          <a:fillRef idx="0">
            <a:srgbClr val="FFFFFF"/>
          </a:fillRef>
          <a:effectRef idx="0">
            <a:srgbClr val="FFFFFF"/>
          </a:effectRef>
          <a:fontRef idx="minor"/>
        </p:style>
      </p:sp>
      <p:sp>
        <p:nvSpPr>
          <p:cNvPr id="505" name="CustomShape 34"/>
          <p:cNvSpPr/>
          <p:nvPr/>
        </p:nvSpPr>
        <p:spPr>
          <a:xfrm>
            <a:off x="4984920" y="5450040"/>
            <a:ext cx="62280" cy="62280"/>
          </a:xfrm>
          <a:prstGeom prst="ellipse">
            <a:avLst/>
          </a:prstGeom>
          <a:noFill/>
          <a:ln w="9360">
            <a:solidFill>
              <a:srgbClr val="A5A5A5"/>
            </a:solidFill>
            <a:round/>
          </a:ln>
        </p:spPr>
        <p:style>
          <a:lnRef idx="0">
            <a:srgbClr val="FFFFFF"/>
          </a:lnRef>
          <a:fillRef idx="0">
            <a:srgbClr val="FFFFFF"/>
          </a:fillRef>
          <a:effectRef idx="0">
            <a:srgbClr val="FFFFFF"/>
          </a:effectRef>
          <a:fontRef idx="minor"/>
        </p:style>
      </p:sp>
      <p:sp>
        <p:nvSpPr>
          <p:cNvPr id="506" name="CustomShape 35"/>
          <p:cNvSpPr/>
          <p:nvPr/>
        </p:nvSpPr>
        <p:spPr>
          <a:xfrm>
            <a:off x="5105520" y="3651120"/>
            <a:ext cx="62280" cy="64080"/>
          </a:xfrm>
          <a:prstGeom prst="ellipse">
            <a:avLst/>
          </a:prstGeom>
          <a:solidFill>
            <a:srgbClr val="A5A5A5"/>
          </a:solidFill>
          <a:ln>
            <a:solidFill>
              <a:srgbClr val="000000"/>
            </a:solidFill>
          </a:ln>
        </p:spPr>
        <p:style>
          <a:lnRef idx="0">
            <a:srgbClr val="FFFFFF"/>
          </a:lnRef>
          <a:fillRef idx="0">
            <a:srgbClr val="FFFFFF"/>
          </a:fillRef>
          <a:effectRef idx="0">
            <a:srgbClr val="FFFFFF"/>
          </a:effectRef>
          <a:fontRef idx="minor"/>
        </p:style>
      </p:sp>
      <p:sp>
        <p:nvSpPr>
          <p:cNvPr id="507" name="CustomShape 36"/>
          <p:cNvSpPr/>
          <p:nvPr/>
        </p:nvSpPr>
        <p:spPr>
          <a:xfrm>
            <a:off x="5105520" y="3651120"/>
            <a:ext cx="62280" cy="64080"/>
          </a:xfrm>
          <a:prstGeom prst="ellipse">
            <a:avLst/>
          </a:prstGeom>
          <a:noFill/>
          <a:ln w="9360">
            <a:solidFill>
              <a:srgbClr val="A5A5A5"/>
            </a:solidFill>
            <a:round/>
          </a:ln>
        </p:spPr>
        <p:style>
          <a:lnRef idx="0">
            <a:srgbClr val="FFFFFF"/>
          </a:lnRef>
          <a:fillRef idx="0">
            <a:srgbClr val="FFFFFF"/>
          </a:fillRef>
          <a:effectRef idx="0">
            <a:srgbClr val="FFFFFF"/>
          </a:effectRef>
          <a:fontRef idx="minor"/>
        </p:style>
      </p:sp>
      <p:pic>
        <p:nvPicPr>
          <p:cNvPr id="3" name="图片 2" descr="map1"/>
          <p:cNvPicPr>
            <a:picLocks noChangeAspect="1"/>
          </p:cNvPicPr>
          <p:nvPr/>
        </p:nvPicPr>
        <p:blipFill>
          <a:blip r:embed="rId2"/>
          <a:stretch>
            <a:fillRect/>
          </a:stretch>
        </p:blipFill>
        <p:spPr>
          <a:xfrm>
            <a:off x="1090295" y="1250315"/>
            <a:ext cx="10058400" cy="4755515"/>
          </a:xfrm>
          <a:prstGeom prst="rect">
            <a:avLst/>
          </a:prstGeom>
        </p:spPr>
      </p:pic>
    </p:spTree>
  </p:cSld>
  <p:clrMapOvr>
    <a:masterClrMapping/>
  </p:clrMapOvr>
  <p:transition spd="slow">
    <p:push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CustomShape 1"/>
          <p:cNvSpPr/>
          <p:nvPr/>
        </p:nvSpPr>
        <p:spPr>
          <a:xfrm rot="2378400">
            <a:off x="2381040" y="-1707480"/>
            <a:ext cx="9217080" cy="7945560"/>
          </a:xfrm>
          <a:prstGeom prst="triangle">
            <a:avLst>
              <a:gd name="adj" fmla="val 50000"/>
            </a:avLst>
          </a:prstGeom>
          <a:noFill/>
          <a:ln>
            <a:solidFill>
              <a:schemeClr val="tx1">
                <a:alpha val="33000"/>
              </a:schemeClr>
            </a:solidFill>
            <a:round/>
          </a:ln>
        </p:spPr>
        <p:style>
          <a:lnRef idx="2">
            <a:schemeClr val="accent1">
              <a:shade val="50000"/>
            </a:schemeClr>
          </a:lnRef>
          <a:fillRef idx="1">
            <a:schemeClr val="accent1"/>
          </a:fillRef>
          <a:effectRef idx="0">
            <a:schemeClr val="accent1"/>
          </a:effectRef>
          <a:fontRef idx="minor"/>
        </p:style>
      </p:sp>
      <p:sp>
        <p:nvSpPr>
          <p:cNvPr id="519" name="CustomShape 2"/>
          <p:cNvSpPr/>
          <p:nvPr/>
        </p:nvSpPr>
        <p:spPr>
          <a:xfrm rot="5978400">
            <a:off x="2845080" y="-457560"/>
            <a:ext cx="9217080" cy="7945560"/>
          </a:xfrm>
          <a:prstGeom prst="triangle">
            <a:avLst>
              <a:gd name="adj" fmla="val 50000"/>
            </a:avLst>
          </a:prstGeom>
          <a:noFill/>
          <a:ln>
            <a:solidFill>
              <a:schemeClr val="tx1">
                <a:alpha val="33000"/>
              </a:schemeClr>
            </a:solidFill>
            <a:round/>
          </a:ln>
        </p:spPr>
        <p:style>
          <a:lnRef idx="2">
            <a:schemeClr val="accent1">
              <a:shade val="50000"/>
            </a:schemeClr>
          </a:lnRef>
          <a:fillRef idx="1">
            <a:schemeClr val="accent1"/>
          </a:fillRef>
          <a:effectRef idx="0">
            <a:schemeClr val="accent1"/>
          </a:effectRef>
          <a:fontRef idx="minor"/>
        </p:style>
      </p:sp>
      <p:sp>
        <p:nvSpPr>
          <p:cNvPr id="1215" name="CustomShape 3"/>
          <p:cNvSpPr/>
          <p:nvPr/>
        </p:nvSpPr>
        <p:spPr>
          <a:xfrm>
            <a:off x="3462980" y="2788920"/>
            <a:ext cx="5087520" cy="8215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a:lnSpc>
                <a:spcPct val="100000"/>
              </a:lnSpc>
            </a:pPr>
            <a:r>
              <a:rPr lang="en-US" sz="4800" b="1" strike="noStrike" spc="-1">
                <a:solidFill>
                  <a:srgbClr val="1552D1"/>
                </a:solidFill>
                <a:uFill>
                  <a:solidFill>
                    <a:srgbClr val="FFFFFF"/>
                  </a:solidFill>
                </a:uFill>
                <a:latin typeface="微软雅黑" panose="020B0503020204020204" charset="-122"/>
                <a:ea typeface="微软雅黑" panose="020B0503020204020204" charset="-122"/>
              </a:rPr>
              <a:t>敬请老师批评指正</a:t>
            </a:r>
          </a:p>
        </p:txBody>
      </p:sp>
      <p:sp>
        <p:nvSpPr>
          <p:cNvPr id="1216" name="Line 4"/>
          <p:cNvSpPr/>
          <p:nvPr/>
        </p:nvSpPr>
        <p:spPr>
          <a:xfrm>
            <a:off x="3434540" y="3643560"/>
            <a:ext cx="5144760" cy="360"/>
          </a:xfrm>
          <a:prstGeom prst="line">
            <a:avLst/>
          </a:prstGeom>
          <a:ln w="25560">
            <a:solidFill>
              <a:srgbClr val="1D41D5">
                <a:alpha val="75000"/>
              </a:srgbClr>
            </a:solidFill>
            <a:round/>
          </a:ln>
        </p:spPr>
        <p:style>
          <a:lnRef idx="0">
            <a:srgbClr val="FFFFFF"/>
          </a:lnRef>
          <a:fillRef idx="0">
            <a:srgbClr val="FFFFFF"/>
          </a:fillRef>
          <a:effectRef idx="0">
            <a:srgbClr val="FFFFFF"/>
          </a:effectRef>
          <a:fontRef idx="minor"/>
        </p:style>
      </p:sp>
      <p:sp>
        <p:nvSpPr>
          <p:cNvPr id="1217" name="CustomShape 5"/>
          <p:cNvSpPr/>
          <p:nvPr/>
        </p:nvSpPr>
        <p:spPr>
          <a:xfrm>
            <a:off x="3241040" y="3669030"/>
            <a:ext cx="5722620" cy="39497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algn="ctr">
              <a:lnSpc>
                <a:spcPct val="100000"/>
              </a:lnSpc>
            </a:pPr>
            <a:r>
              <a:rPr lang="en-US" sz="2000" b="1" spc="-1">
                <a:solidFill>
                  <a:srgbClr val="1552D1"/>
                </a:solidFill>
                <a:uFill>
                  <a:solidFill>
                    <a:srgbClr val="FFFFFF"/>
                  </a:solidFill>
                </a:uFill>
                <a:latin typeface="Verdana" panose="020B0604030504040204"/>
                <a:ea typeface="DejaVu Sans" panose="020B0603030804020204"/>
                <a:sym typeface="+mn-ea"/>
              </a:rPr>
              <a:t>基于Spark平台的人工智能知识的知识图谱构建</a:t>
            </a:r>
            <a:endParaRPr lang="en-US" sz="2000" b="1" strike="noStrike" spc="-1">
              <a:solidFill>
                <a:srgbClr val="1552D1"/>
              </a:solidFill>
              <a:uFill>
                <a:solidFill>
                  <a:srgbClr val="FFFFFF"/>
                </a:solidFill>
              </a:uFill>
              <a:latin typeface="Verdana" panose="020B0604030504040204"/>
              <a:ea typeface="DejaVu Sans" panose="020B0603030804020204"/>
              <a:sym typeface="+mn-ea"/>
            </a:endParaRPr>
          </a:p>
        </p:txBody>
      </p:sp>
    </p:spTree>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1216"/>
                                        </p:tgtEl>
                                        <p:attrNameLst>
                                          <p:attrName>style.visibility</p:attrName>
                                        </p:attrNameLst>
                                      </p:cBhvr>
                                      <p:to>
                                        <p:strVal val="visible"/>
                                      </p:to>
                                    </p:set>
                                    <p:animEffect transition="in" filter="wipe(left)">
                                      <p:cBhvr additive="repl">
                                        <p:cTn id="7" dur="500"/>
                                        <p:tgtEl>
                                          <p:spTgt spid="1216"/>
                                        </p:tgtEl>
                                      </p:cBhvr>
                                    </p:animEffect>
                                  </p:childTnLst>
                                </p:cTn>
                              </p:par>
                              <p:par>
                                <p:cTn id="8" presetID="47" presetClass="entr" presetSubtype="0" fill="hold" nodeType="withEffect">
                                  <p:stCondLst>
                                    <p:cond delay="500"/>
                                  </p:stCondLst>
                                  <p:childTnLst>
                                    <p:set>
                                      <p:cBhvr>
                                        <p:cTn id="9" dur="1" fill="hold">
                                          <p:stCondLst>
                                            <p:cond delay="0"/>
                                          </p:stCondLst>
                                        </p:cTn>
                                        <p:tgtEl>
                                          <p:spTgt spid="1215"/>
                                        </p:tgtEl>
                                        <p:attrNameLst>
                                          <p:attrName>style.visibility</p:attrName>
                                        </p:attrNameLst>
                                      </p:cBhvr>
                                      <p:to>
                                        <p:strVal val="visible"/>
                                      </p:to>
                                    </p:set>
                                    <p:animEffect transition="in" filter="fade">
                                      <p:cBhvr additive="repl">
                                        <p:cTn id="10" dur="500"/>
                                        <p:tgtEl>
                                          <p:spTgt spid="1215"/>
                                        </p:tgtEl>
                                      </p:cBhvr>
                                    </p:animEffect>
                                    <p:anim calcmode="lin" valueType="num">
                                      <p:cBhvr additive="repl">
                                        <p:cTn id="11" dur="500" fill="hold"/>
                                        <p:tgtEl>
                                          <p:spTgt spid="1215"/>
                                        </p:tgtEl>
                                        <p:attrNameLst>
                                          <p:attrName>ppt_x</p:attrName>
                                        </p:attrNameLst>
                                      </p:cBhvr>
                                      <p:tavLst>
                                        <p:tav tm="0">
                                          <p:val>
                                            <p:strVal val="#ppt_x"/>
                                          </p:val>
                                        </p:tav>
                                        <p:tav tm="100000">
                                          <p:val>
                                            <p:strVal val="#ppt_x"/>
                                          </p:val>
                                        </p:tav>
                                      </p:tavLst>
                                    </p:anim>
                                    <p:anim calcmode="lin" valueType="num">
                                      <p:cBhvr additive="repl">
                                        <p:cTn id="12" dur="500" fill="hold"/>
                                        <p:tgtEl>
                                          <p:spTgt spid="1215"/>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500"/>
                                  </p:stCondLst>
                                  <p:childTnLst>
                                    <p:set>
                                      <p:cBhvr>
                                        <p:cTn id="14" dur="1" fill="hold">
                                          <p:stCondLst>
                                            <p:cond delay="0"/>
                                          </p:stCondLst>
                                        </p:cTn>
                                        <p:tgtEl>
                                          <p:spTgt spid="1217"/>
                                        </p:tgtEl>
                                        <p:attrNameLst>
                                          <p:attrName>style.visibility</p:attrName>
                                        </p:attrNameLst>
                                      </p:cBhvr>
                                      <p:to>
                                        <p:strVal val="visible"/>
                                      </p:to>
                                    </p:set>
                                    <p:animEffect transition="in" filter="fade">
                                      <p:cBhvr additive="repl">
                                        <p:cTn id="15" dur="500"/>
                                        <p:tgtEl>
                                          <p:spTgt spid="1217"/>
                                        </p:tgtEl>
                                      </p:cBhvr>
                                    </p:animEffect>
                                    <p:anim calcmode="lin" valueType="num">
                                      <p:cBhvr additive="repl">
                                        <p:cTn id="16" dur="500" fill="hold"/>
                                        <p:tgtEl>
                                          <p:spTgt spid="1217"/>
                                        </p:tgtEl>
                                        <p:attrNameLst>
                                          <p:attrName>ppt_x</p:attrName>
                                        </p:attrNameLst>
                                      </p:cBhvr>
                                      <p:tavLst>
                                        <p:tav tm="0">
                                          <p:val>
                                            <p:strVal val="#ppt_x"/>
                                          </p:val>
                                        </p:tav>
                                        <p:tav tm="100000">
                                          <p:val>
                                            <p:strVal val="#ppt_x"/>
                                          </p:val>
                                        </p:tav>
                                      </p:tavLst>
                                    </p:anim>
                                    <p:anim calcmode="lin" valueType="num">
                                      <p:cBhvr additive="repl">
                                        <p:cTn id="17" dur="500" fill="hold"/>
                                        <p:tgtEl>
                                          <p:spTgt spid="12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CustomShape 2"/>
          <p:cNvSpPr/>
          <p:nvPr/>
        </p:nvSpPr>
        <p:spPr>
          <a:xfrm>
            <a:off x="2769870" y="3780155"/>
            <a:ext cx="7512685" cy="126619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a:lnSpc>
                <a:spcPct val="125000"/>
              </a:lnSpc>
            </a:pPr>
            <a:r>
              <a:rPr lang="en-US" sz="1800" b="0" strike="noStrike" spc="-1">
                <a:solidFill>
                  <a:srgbClr val="000000"/>
                </a:solidFill>
                <a:uFill>
                  <a:solidFill>
                    <a:srgbClr val="FFFFFF"/>
                  </a:solidFill>
                </a:uFill>
                <a:latin typeface="Arial" panose="020B0604020202020204"/>
                <a:ea typeface="宋体" panose="02010600030101010101" pitchFamily="2" charset="-122"/>
              </a:rPr>
              <a:t>        </a:t>
            </a:r>
            <a:r>
              <a:rPr sz="1800" b="0" strike="noStrike" spc="-1">
                <a:solidFill>
                  <a:srgbClr val="000000"/>
                </a:solidFill>
                <a:uFill>
                  <a:solidFill>
                    <a:srgbClr val="FFFFFF"/>
                  </a:solidFill>
                </a:uFill>
                <a:latin typeface="Arial" panose="020B0604020202020204"/>
                <a:ea typeface="宋体" panose="02010600030101010101" pitchFamily="2" charset="-122"/>
              </a:rPr>
              <a:t>本项目选择“人工智能”作为学科知识图谱构建的出发点,解决用户在特定应用场景下的问题,高效、完整、准确地学习</a:t>
            </a:r>
            <a:r>
              <a:rPr lang="zh-CN" sz="1800" b="0" strike="noStrike" spc="-1">
                <a:solidFill>
                  <a:srgbClr val="000000"/>
                </a:solidFill>
                <a:uFill>
                  <a:solidFill>
                    <a:srgbClr val="FFFFFF"/>
                  </a:solidFill>
                </a:uFill>
                <a:latin typeface="Arial" panose="020B0604020202020204"/>
                <a:ea typeface="宋体" panose="02010600030101010101" pitchFamily="2" charset="-122"/>
              </a:rPr>
              <a:t>人工智能</a:t>
            </a:r>
            <a:r>
              <a:rPr sz="1800" b="0" strike="noStrike" spc="-1">
                <a:solidFill>
                  <a:srgbClr val="000000"/>
                </a:solidFill>
                <a:uFill>
                  <a:solidFill>
                    <a:srgbClr val="FFFFFF"/>
                  </a:solidFill>
                </a:uFill>
                <a:latin typeface="Arial" panose="020B0604020202020204"/>
                <a:ea typeface="宋体" panose="02010600030101010101" pitchFamily="2" charset="-122"/>
              </a:rPr>
              <a:t>相关知识</a:t>
            </a:r>
          </a:p>
        </p:txBody>
      </p:sp>
      <p:sp>
        <p:nvSpPr>
          <p:cNvPr id="109" name="CustomShape 3"/>
          <p:cNvSpPr/>
          <p:nvPr/>
        </p:nvSpPr>
        <p:spPr>
          <a:xfrm flipH="1" flipV="1">
            <a:off x="9152670" y="4425295"/>
            <a:ext cx="1190880" cy="7498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110" name="CustomShape 4"/>
          <p:cNvSpPr/>
          <p:nvPr/>
        </p:nvSpPr>
        <p:spPr>
          <a:xfrm>
            <a:off x="0" y="0"/>
            <a:ext cx="12191040" cy="30852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p:style>
      </p:sp>
      <p:sp>
        <p:nvSpPr>
          <p:cNvPr id="111" name="CustomShape 5"/>
          <p:cNvSpPr/>
          <p:nvPr/>
        </p:nvSpPr>
        <p:spPr>
          <a:xfrm>
            <a:off x="635" y="0"/>
            <a:ext cx="12191040" cy="3085200"/>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p:style>
      </p:sp>
      <p:sp>
        <p:nvSpPr>
          <p:cNvPr id="112" name="CustomShape 6"/>
          <p:cNvSpPr/>
          <p:nvPr/>
        </p:nvSpPr>
        <p:spPr>
          <a:xfrm>
            <a:off x="3100680" y="671400"/>
            <a:ext cx="5989320" cy="1742040"/>
          </a:xfrm>
          <a:prstGeom prst="rect">
            <a:avLst/>
          </a:prstGeom>
          <a:noFill/>
          <a:ln w="57240">
            <a:solidFill>
              <a:schemeClr val="bg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25000"/>
              </a:lnSpc>
            </a:pPr>
            <a:r>
              <a:rPr lang="zh-CN" altLang="en-US" sz="3200" spc="-1">
                <a:solidFill>
                  <a:schemeClr val="bg1"/>
                </a:solidFill>
                <a:uFill>
                  <a:solidFill>
                    <a:srgbClr val="FFFFFF"/>
                  </a:solidFill>
                </a:uFill>
                <a:latin typeface="微软雅黑" panose="020B0503020204020204" charset="-122"/>
                <a:ea typeface="宋体" panose="02010600030101010101" pitchFamily="2" charset="-122"/>
                <a:sym typeface="+mn-ea"/>
              </a:rPr>
              <a:t>应用场景</a:t>
            </a:r>
            <a:endParaRPr lang="zh-CN" altLang="en-US" sz="3200" b="0" strike="noStrike" spc="-1">
              <a:solidFill>
                <a:schemeClr val="bg1"/>
              </a:solidFill>
              <a:uFill>
                <a:solidFill>
                  <a:srgbClr val="FFFFFF"/>
                </a:solidFill>
              </a:uFill>
              <a:latin typeface="微软雅黑" panose="020B0503020204020204" charset="-122"/>
              <a:ea typeface="宋体" panose="02010600030101010101" pitchFamily="2" charset="-122"/>
              <a:sym typeface="+mn-ea"/>
            </a:endParaRPr>
          </a:p>
        </p:txBody>
      </p:sp>
      <p:sp>
        <p:nvSpPr>
          <p:cNvPr id="2" name="CustomShape 1"/>
          <p:cNvSpPr/>
          <p:nvPr/>
        </p:nvSpPr>
        <p:spPr>
          <a:xfrm>
            <a:off x="1847405" y="3608135"/>
            <a:ext cx="1190880" cy="7498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rcRect b="1806"/>
          <a:stretch>
            <a:fillRect/>
          </a:stretch>
        </p:blipFill>
        <p:spPr>
          <a:xfrm>
            <a:off x="291465" y="536575"/>
            <a:ext cx="12932410" cy="5384800"/>
          </a:xfrm>
          <a:prstGeom prst="rect">
            <a:avLst/>
          </a:prstGeom>
        </p:spPr>
      </p:pic>
    </p:spTree>
  </p:cSld>
  <p:clrMapOvr>
    <a:masterClrMapping/>
  </p:clrMapOvr>
  <p:transition spd="slow">
    <p:push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4633560" y="394200"/>
            <a:ext cx="2923560" cy="63828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lstStyle/>
          <a:p>
            <a:pPr algn="ctr">
              <a:lnSpc>
                <a:spcPct val="100000"/>
              </a:lnSpc>
            </a:pPr>
            <a:r>
              <a:rPr lang="zh-CN" altLang="en-US" sz="3600" b="1" strike="noStrike" spc="-1" dirty="0">
                <a:solidFill>
                  <a:srgbClr val="545454"/>
                </a:solidFill>
                <a:uFill>
                  <a:solidFill>
                    <a:srgbClr val="FFFFFF"/>
                  </a:solidFill>
                </a:uFill>
                <a:latin typeface="YaHei Consolas Hybrid" panose="020B0509020204020204" charset="-122"/>
                <a:ea typeface="宋体" panose="02010600030101010101" pitchFamily="2" charset="-122"/>
              </a:rPr>
              <a:t>目录</a:t>
            </a:r>
            <a:endParaRPr lang="zh-CN" altLang="en-US" sz="1800" b="1" strike="noStrike" spc="-1" dirty="0">
              <a:solidFill>
                <a:srgbClr val="000000"/>
              </a:solidFill>
              <a:uFill>
                <a:solidFill>
                  <a:srgbClr val="FFFFFF"/>
                </a:solidFill>
              </a:uFill>
              <a:latin typeface="Arial" panose="020B0604020202020204"/>
              <a:ea typeface="宋体" panose="02010600030101010101" pitchFamily="2" charset="-122"/>
            </a:endParaRPr>
          </a:p>
        </p:txBody>
      </p:sp>
      <p:sp>
        <p:nvSpPr>
          <p:cNvPr id="83" name="Line 2"/>
          <p:cNvSpPr/>
          <p:nvPr/>
        </p:nvSpPr>
        <p:spPr>
          <a:xfrm>
            <a:off x="4196520" y="1121375"/>
            <a:ext cx="3798720" cy="360"/>
          </a:xfrm>
          <a:prstGeom prst="line">
            <a:avLst/>
          </a:prstGeom>
          <a:ln w="44280">
            <a:solidFill>
              <a:srgbClr val="24569D"/>
            </a:solidFill>
            <a:round/>
          </a:ln>
        </p:spPr>
        <p:style>
          <a:lnRef idx="1">
            <a:schemeClr val="accent1"/>
          </a:lnRef>
          <a:fillRef idx="0">
            <a:schemeClr val="accent1"/>
          </a:fillRef>
          <a:effectRef idx="0">
            <a:schemeClr val="accent1"/>
          </a:effectRef>
          <a:fontRef idx="minor"/>
        </p:style>
      </p:sp>
      <p:sp>
        <p:nvSpPr>
          <p:cNvPr id="84" name="Line 3"/>
          <p:cNvSpPr/>
          <p:nvPr/>
        </p:nvSpPr>
        <p:spPr>
          <a:xfrm flipV="1">
            <a:off x="1932840" y="2433600"/>
            <a:ext cx="2668680" cy="2508840"/>
          </a:xfrm>
          <a:prstGeom prst="line">
            <a:avLst/>
          </a:prstGeom>
          <a:ln w="28440">
            <a:solidFill>
              <a:schemeClr val="tx1">
                <a:lumMod val="65000"/>
                <a:lumOff val="35000"/>
              </a:schemeClr>
            </a:solidFill>
            <a:custDash>
              <a:ds d="400000" sp="300000"/>
            </a:custDash>
            <a:round/>
          </a:ln>
        </p:spPr>
        <p:style>
          <a:lnRef idx="1">
            <a:schemeClr val="accent1"/>
          </a:lnRef>
          <a:fillRef idx="0">
            <a:schemeClr val="accent1"/>
          </a:fillRef>
          <a:effectRef idx="0">
            <a:schemeClr val="accent1"/>
          </a:effectRef>
          <a:fontRef idx="minor"/>
        </p:style>
      </p:sp>
      <p:sp>
        <p:nvSpPr>
          <p:cNvPr id="85" name="Line 4"/>
          <p:cNvSpPr/>
          <p:nvPr/>
        </p:nvSpPr>
        <p:spPr>
          <a:xfrm>
            <a:off x="4601520" y="2433600"/>
            <a:ext cx="2669040" cy="2508840"/>
          </a:xfrm>
          <a:prstGeom prst="line">
            <a:avLst/>
          </a:prstGeom>
          <a:ln w="28440">
            <a:solidFill>
              <a:schemeClr val="tx1">
                <a:lumMod val="65000"/>
                <a:lumOff val="35000"/>
              </a:schemeClr>
            </a:solidFill>
            <a:custDash>
              <a:ds d="400000" sp="300000"/>
            </a:custDash>
            <a:round/>
          </a:ln>
        </p:spPr>
        <p:style>
          <a:lnRef idx="1">
            <a:schemeClr val="accent1"/>
          </a:lnRef>
          <a:fillRef idx="0">
            <a:schemeClr val="accent1"/>
          </a:fillRef>
          <a:effectRef idx="0">
            <a:schemeClr val="accent1"/>
          </a:effectRef>
          <a:fontRef idx="minor"/>
        </p:style>
      </p:sp>
      <p:sp>
        <p:nvSpPr>
          <p:cNvPr id="86" name="Line 5"/>
          <p:cNvSpPr/>
          <p:nvPr/>
        </p:nvSpPr>
        <p:spPr>
          <a:xfrm flipV="1">
            <a:off x="7270560" y="2433600"/>
            <a:ext cx="2669040" cy="2508840"/>
          </a:xfrm>
          <a:prstGeom prst="line">
            <a:avLst/>
          </a:prstGeom>
          <a:ln w="28440">
            <a:solidFill>
              <a:schemeClr val="tx1">
                <a:lumMod val="65000"/>
                <a:lumOff val="35000"/>
              </a:schemeClr>
            </a:solidFill>
            <a:custDash>
              <a:ds d="400000" sp="300000"/>
            </a:custDash>
            <a:round/>
          </a:ln>
        </p:spPr>
        <p:style>
          <a:lnRef idx="1">
            <a:schemeClr val="accent1"/>
          </a:lnRef>
          <a:fillRef idx="0">
            <a:schemeClr val="accent1"/>
          </a:fillRef>
          <a:effectRef idx="0">
            <a:schemeClr val="accent1"/>
          </a:effectRef>
          <a:fontRef idx="minor"/>
        </p:style>
      </p:sp>
      <p:sp>
        <p:nvSpPr>
          <p:cNvPr id="87" name="CustomShape 6"/>
          <p:cNvSpPr/>
          <p:nvPr/>
        </p:nvSpPr>
        <p:spPr>
          <a:xfrm>
            <a:off x="1209960" y="4219200"/>
            <a:ext cx="1445400" cy="1445400"/>
          </a:xfrm>
          <a:prstGeom prst="ellipse">
            <a:avLst/>
          </a:prstGeom>
          <a:solidFill>
            <a:srgbClr val="F2F2F2"/>
          </a:solidFill>
          <a:ln w="28440">
            <a:solidFill>
              <a:schemeClr val="tx1">
                <a:lumMod val="65000"/>
                <a:lumOff val="35000"/>
              </a:schemeClr>
            </a:solidFill>
            <a:custDash>
              <a:ds d="400000" sp="300000"/>
            </a:custDash>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4800" b="0" strike="noStrike" spc="-1">
                <a:solidFill>
                  <a:srgbClr val="595959"/>
                </a:solidFill>
                <a:uFill>
                  <a:solidFill>
                    <a:srgbClr val="FFFFFF"/>
                  </a:solidFill>
                </a:uFill>
                <a:latin typeface="Arial" panose="020B0604020202020204"/>
                <a:ea typeface="DejaVu Sans" panose="020B0603030804020204"/>
              </a:rPr>
              <a:t>01</a:t>
            </a:r>
            <a:endParaRPr lang="en-US" sz="1800" b="0" strike="noStrike" spc="-1">
              <a:solidFill>
                <a:srgbClr val="000000"/>
              </a:solidFill>
              <a:uFill>
                <a:solidFill>
                  <a:srgbClr val="FFFFFF"/>
                </a:solidFill>
              </a:uFill>
              <a:latin typeface="Arial" panose="020B0604020202020204"/>
            </a:endParaRPr>
          </a:p>
        </p:txBody>
      </p:sp>
      <p:sp>
        <p:nvSpPr>
          <p:cNvPr id="88" name="CustomShape 7"/>
          <p:cNvSpPr/>
          <p:nvPr/>
        </p:nvSpPr>
        <p:spPr>
          <a:xfrm>
            <a:off x="3878640" y="1710360"/>
            <a:ext cx="1445400" cy="1445400"/>
          </a:xfrm>
          <a:prstGeom prst="ellipse">
            <a:avLst/>
          </a:prstGeom>
          <a:solidFill>
            <a:srgbClr val="F2F2F2"/>
          </a:solidFill>
          <a:ln w="28440">
            <a:solidFill>
              <a:schemeClr val="tx1">
                <a:lumMod val="65000"/>
                <a:lumOff val="35000"/>
              </a:schemeClr>
            </a:solidFill>
            <a:custDash>
              <a:ds d="400000" sp="300000"/>
            </a:custDash>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4800" b="0" strike="noStrike" spc="-1">
                <a:solidFill>
                  <a:srgbClr val="595959"/>
                </a:solidFill>
                <a:uFill>
                  <a:solidFill>
                    <a:srgbClr val="FFFFFF"/>
                  </a:solidFill>
                </a:uFill>
                <a:latin typeface="Arial" panose="020B0604020202020204"/>
                <a:ea typeface="DejaVu Sans" panose="020B0603030804020204"/>
              </a:rPr>
              <a:t>02</a:t>
            </a:r>
            <a:endParaRPr lang="en-US" sz="1800" b="0" strike="noStrike" spc="-1">
              <a:solidFill>
                <a:srgbClr val="000000"/>
              </a:solidFill>
              <a:uFill>
                <a:solidFill>
                  <a:srgbClr val="FFFFFF"/>
                </a:solidFill>
              </a:uFill>
              <a:latin typeface="Arial" panose="020B0604020202020204"/>
            </a:endParaRPr>
          </a:p>
        </p:txBody>
      </p:sp>
      <p:sp>
        <p:nvSpPr>
          <p:cNvPr id="89" name="CustomShape 8"/>
          <p:cNvSpPr/>
          <p:nvPr/>
        </p:nvSpPr>
        <p:spPr>
          <a:xfrm>
            <a:off x="6547680" y="4219200"/>
            <a:ext cx="1445400" cy="1445400"/>
          </a:xfrm>
          <a:prstGeom prst="ellipse">
            <a:avLst/>
          </a:prstGeom>
          <a:solidFill>
            <a:srgbClr val="F2F2F2"/>
          </a:solidFill>
          <a:ln w="28440">
            <a:solidFill>
              <a:schemeClr val="tx1">
                <a:lumMod val="65000"/>
                <a:lumOff val="35000"/>
              </a:schemeClr>
            </a:solidFill>
            <a:custDash>
              <a:ds d="400000" sp="300000"/>
            </a:custDash>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4800" b="0" strike="noStrike" spc="-1">
                <a:solidFill>
                  <a:srgbClr val="595959"/>
                </a:solidFill>
                <a:uFill>
                  <a:solidFill>
                    <a:srgbClr val="FFFFFF"/>
                  </a:solidFill>
                </a:uFill>
                <a:latin typeface="Arial" panose="020B0604020202020204"/>
                <a:ea typeface="DejaVu Sans" panose="020B0603030804020204"/>
              </a:rPr>
              <a:t>03</a:t>
            </a:r>
            <a:endParaRPr lang="en-US" sz="1800" b="0" strike="noStrike" spc="-1">
              <a:solidFill>
                <a:srgbClr val="000000"/>
              </a:solidFill>
              <a:uFill>
                <a:solidFill>
                  <a:srgbClr val="FFFFFF"/>
                </a:solidFill>
              </a:uFill>
              <a:latin typeface="Arial" panose="020B0604020202020204"/>
            </a:endParaRPr>
          </a:p>
        </p:txBody>
      </p:sp>
      <p:sp>
        <p:nvSpPr>
          <p:cNvPr id="90" name="CustomShape 9"/>
          <p:cNvSpPr/>
          <p:nvPr/>
        </p:nvSpPr>
        <p:spPr>
          <a:xfrm>
            <a:off x="9216360" y="1710360"/>
            <a:ext cx="1445400" cy="1445400"/>
          </a:xfrm>
          <a:prstGeom prst="ellipse">
            <a:avLst/>
          </a:prstGeom>
          <a:solidFill>
            <a:srgbClr val="F2F2F2"/>
          </a:solidFill>
          <a:ln w="28440">
            <a:solidFill>
              <a:schemeClr val="tx1">
                <a:lumMod val="65000"/>
                <a:lumOff val="35000"/>
              </a:schemeClr>
            </a:solidFill>
            <a:custDash>
              <a:ds d="400000" sp="300000"/>
            </a:custDash>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4800" b="0" strike="noStrike" spc="-1">
                <a:solidFill>
                  <a:srgbClr val="595959"/>
                </a:solidFill>
                <a:uFill>
                  <a:solidFill>
                    <a:srgbClr val="FFFFFF"/>
                  </a:solidFill>
                </a:uFill>
                <a:latin typeface="Arial" panose="020B0604020202020204"/>
                <a:ea typeface="DejaVu Sans" panose="020B0603030804020204"/>
              </a:rPr>
              <a:t>04</a:t>
            </a:r>
            <a:endParaRPr lang="en-US" sz="1800" b="0" strike="noStrike" spc="-1">
              <a:solidFill>
                <a:srgbClr val="000000"/>
              </a:solidFill>
              <a:uFill>
                <a:solidFill>
                  <a:srgbClr val="FFFFFF"/>
                </a:solidFill>
              </a:uFill>
              <a:latin typeface="Arial" panose="020B0604020202020204"/>
            </a:endParaRPr>
          </a:p>
        </p:txBody>
      </p:sp>
      <p:sp>
        <p:nvSpPr>
          <p:cNvPr id="91" name="CustomShape 10"/>
          <p:cNvSpPr/>
          <p:nvPr/>
        </p:nvSpPr>
        <p:spPr>
          <a:xfrm>
            <a:off x="1194120" y="5868720"/>
            <a:ext cx="1446840" cy="45540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lstStyle/>
          <a:p>
            <a:pPr algn="l">
              <a:lnSpc>
                <a:spcPct val="100000"/>
              </a:lnSpc>
            </a:pPr>
            <a:r>
              <a:rPr lang="zh-CN" altLang="en-US" sz="2400" b="1" spc="-1" dirty="0">
                <a:solidFill>
                  <a:srgbClr val="24569D"/>
                </a:solidFill>
                <a:uFill>
                  <a:solidFill>
                    <a:srgbClr val="FFFFFF"/>
                  </a:solidFill>
                </a:uFill>
                <a:latin typeface="Verdana" panose="020B0604030504040204"/>
                <a:ea typeface="宋体" panose="02010600030101010101" pitchFamily="2" charset="-122"/>
                <a:sym typeface="+mn-ea"/>
              </a:rPr>
              <a:t>项目</a:t>
            </a:r>
            <a:r>
              <a:rPr lang="zh-CN" altLang="en-US" sz="2400" b="1" spc="-1" dirty="0">
                <a:solidFill>
                  <a:srgbClr val="24569D"/>
                </a:solidFill>
                <a:uFill>
                  <a:solidFill>
                    <a:srgbClr val="FFFFFF"/>
                  </a:solidFill>
                </a:uFill>
                <a:latin typeface="Verdana" panose="020B0604030504040204"/>
                <a:ea typeface="宋体" panose="02010600030101010101" pitchFamily="2" charset="-122"/>
              </a:rPr>
              <a:t>内容</a:t>
            </a:r>
          </a:p>
        </p:txBody>
      </p:sp>
      <p:sp>
        <p:nvSpPr>
          <p:cNvPr id="92" name="CustomShape 11"/>
          <p:cNvSpPr/>
          <p:nvPr/>
        </p:nvSpPr>
        <p:spPr>
          <a:xfrm>
            <a:off x="6557400" y="5868720"/>
            <a:ext cx="1446840" cy="45540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lstStyle/>
          <a:p>
            <a:pPr algn="l">
              <a:lnSpc>
                <a:spcPct val="100000"/>
              </a:lnSpc>
            </a:pPr>
            <a:r>
              <a:rPr lang="zh-CN" altLang="en-US" sz="2400" b="1" spc="-1" dirty="0">
                <a:solidFill>
                  <a:srgbClr val="24569D"/>
                </a:solidFill>
                <a:uFill>
                  <a:solidFill>
                    <a:srgbClr val="FFFFFF"/>
                  </a:solidFill>
                </a:uFill>
                <a:latin typeface="Verdana" panose="020B0604030504040204"/>
                <a:ea typeface="宋体" panose="02010600030101010101" pitchFamily="2" charset="-122"/>
                <a:sym typeface="+mn-ea"/>
              </a:rPr>
              <a:t>项目价值</a:t>
            </a:r>
          </a:p>
        </p:txBody>
      </p:sp>
      <p:sp>
        <p:nvSpPr>
          <p:cNvPr id="93" name="CustomShape 12"/>
          <p:cNvSpPr/>
          <p:nvPr/>
        </p:nvSpPr>
        <p:spPr>
          <a:xfrm>
            <a:off x="3878280" y="3352320"/>
            <a:ext cx="1446840" cy="45540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lstStyle/>
          <a:p>
            <a:pPr algn="l">
              <a:lnSpc>
                <a:spcPct val="100000"/>
              </a:lnSpc>
            </a:pPr>
            <a:r>
              <a:rPr lang="zh-CN" altLang="en-US" sz="2400" b="1" spc="-1">
                <a:solidFill>
                  <a:srgbClr val="24569D"/>
                </a:solidFill>
                <a:uFill>
                  <a:solidFill>
                    <a:srgbClr val="FFFFFF"/>
                  </a:solidFill>
                </a:uFill>
                <a:latin typeface="Verdana" panose="020B0604030504040204"/>
                <a:ea typeface="宋体" panose="02010600030101010101" pitchFamily="2" charset="-122"/>
                <a:sym typeface="+mn-ea"/>
              </a:rPr>
              <a:t>项目技术</a:t>
            </a:r>
          </a:p>
        </p:txBody>
      </p:sp>
      <p:sp>
        <p:nvSpPr>
          <p:cNvPr id="94" name="CustomShape 13"/>
          <p:cNvSpPr/>
          <p:nvPr/>
        </p:nvSpPr>
        <p:spPr>
          <a:xfrm>
            <a:off x="9216000" y="3352320"/>
            <a:ext cx="1446840" cy="45540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lstStyle/>
          <a:p>
            <a:pPr>
              <a:lnSpc>
                <a:spcPct val="100000"/>
              </a:lnSpc>
            </a:pPr>
            <a:r>
              <a:rPr lang="zh-CN" altLang="en-US" sz="2400" b="1" strike="noStrike" spc="-1">
                <a:solidFill>
                  <a:srgbClr val="24569D"/>
                </a:solidFill>
                <a:uFill>
                  <a:solidFill>
                    <a:srgbClr val="FFFFFF"/>
                  </a:solidFill>
                </a:uFill>
                <a:latin typeface="Verdana" panose="020B0604030504040204"/>
                <a:ea typeface="宋体" panose="02010600030101010101" pitchFamily="2" charset="-122"/>
              </a:rPr>
              <a:t>项目创新</a:t>
            </a: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CustomShape 1"/>
          <p:cNvSpPr/>
          <p:nvPr/>
        </p:nvSpPr>
        <p:spPr>
          <a:xfrm>
            <a:off x="0" y="0"/>
            <a:ext cx="3797280" cy="6856920"/>
          </a:xfrm>
          <a:prstGeom prst="rect">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180" name="CustomShape 2"/>
          <p:cNvSpPr/>
          <p:nvPr/>
        </p:nvSpPr>
        <p:spPr>
          <a:xfrm>
            <a:off x="975960" y="2505960"/>
            <a:ext cx="1845360" cy="184536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p:style>
      </p:sp>
      <p:sp>
        <p:nvSpPr>
          <p:cNvPr id="181" name="CustomShape 3"/>
          <p:cNvSpPr/>
          <p:nvPr/>
        </p:nvSpPr>
        <p:spPr>
          <a:xfrm>
            <a:off x="1452960" y="3044160"/>
            <a:ext cx="890640" cy="75996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lstStyle/>
          <a:p>
            <a:pPr>
              <a:lnSpc>
                <a:spcPct val="100000"/>
              </a:lnSpc>
            </a:pPr>
            <a:r>
              <a:rPr lang="en-US" sz="4400" b="0" strike="noStrike" spc="-1">
                <a:solidFill>
                  <a:srgbClr val="000000"/>
                </a:solidFill>
                <a:uFill>
                  <a:solidFill>
                    <a:srgbClr val="FFFFFF"/>
                  </a:solidFill>
                </a:uFill>
                <a:latin typeface="Verdana" panose="020B0604030504040204"/>
                <a:ea typeface="DejaVu Sans" panose="020B0603030804020204"/>
              </a:rPr>
              <a:t>01</a:t>
            </a:r>
            <a:endParaRPr lang="en-US" sz="1800" b="0" strike="noStrike" spc="-1">
              <a:solidFill>
                <a:srgbClr val="000000"/>
              </a:solidFill>
              <a:uFill>
                <a:solidFill>
                  <a:srgbClr val="FFFFFF"/>
                </a:solidFill>
              </a:uFill>
              <a:latin typeface="Arial" panose="020B0604020202020204"/>
            </a:endParaRPr>
          </a:p>
        </p:txBody>
      </p:sp>
      <p:sp>
        <p:nvSpPr>
          <p:cNvPr id="182" name="CustomShape 4"/>
          <p:cNvSpPr/>
          <p:nvPr/>
        </p:nvSpPr>
        <p:spPr>
          <a:xfrm>
            <a:off x="6269040" y="793440"/>
            <a:ext cx="3351960" cy="69912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lstStyle/>
          <a:p>
            <a:pPr>
              <a:lnSpc>
                <a:spcPct val="100000"/>
              </a:lnSpc>
            </a:pPr>
            <a:r>
              <a:rPr lang="zh-CN" altLang="en-US" sz="4000" spc="-1" dirty="0">
                <a:solidFill>
                  <a:srgbClr val="000000"/>
                </a:solidFill>
                <a:uFill>
                  <a:solidFill>
                    <a:srgbClr val="FFFFFF"/>
                  </a:solidFill>
                </a:uFill>
                <a:latin typeface="Verdana" panose="020B0604030504040204"/>
              </a:rPr>
              <a:t>项目</a:t>
            </a:r>
            <a:r>
              <a:rPr lang="en-US" sz="4000" strike="noStrike" spc="-1" dirty="0" err="1">
                <a:solidFill>
                  <a:srgbClr val="000000"/>
                </a:solidFill>
                <a:uFill>
                  <a:solidFill>
                    <a:srgbClr val="FFFFFF"/>
                  </a:solidFill>
                </a:uFill>
                <a:latin typeface="Verdana" panose="020B0604030504040204"/>
                <a:ea typeface="DejaVu Sans" panose="020B0603030804020204"/>
              </a:rPr>
              <a:t>内容</a:t>
            </a:r>
            <a:endParaRPr lang="en-US" sz="1800" strike="noStrike" spc="-1" dirty="0">
              <a:solidFill>
                <a:srgbClr val="000000"/>
              </a:solidFill>
              <a:uFill>
                <a:solidFill>
                  <a:srgbClr val="FFFFFF"/>
                </a:solidFill>
              </a:uFill>
              <a:latin typeface="Arial" panose="020B0604020202020204"/>
            </a:endParaRPr>
          </a:p>
        </p:txBody>
      </p:sp>
      <p:sp>
        <p:nvSpPr>
          <p:cNvPr id="183" name="CustomShape 5"/>
          <p:cNvSpPr/>
          <p:nvPr/>
        </p:nvSpPr>
        <p:spPr>
          <a:xfrm>
            <a:off x="4685040" y="2008080"/>
            <a:ext cx="738720" cy="738720"/>
          </a:xfrm>
          <a:prstGeom prst="ellipse">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184" name="CustomShape 6"/>
          <p:cNvSpPr/>
          <p:nvPr/>
        </p:nvSpPr>
        <p:spPr>
          <a:xfrm>
            <a:off x="4685040" y="3056040"/>
            <a:ext cx="738720" cy="738720"/>
          </a:xfrm>
          <a:prstGeom prst="ellipse">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185" name="CustomShape 7"/>
          <p:cNvSpPr/>
          <p:nvPr/>
        </p:nvSpPr>
        <p:spPr>
          <a:xfrm>
            <a:off x="4705560" y="4104000"/>
            <a:ext cx="738720" cy="738720"/>
          </a:xfrm>
          <a:prstGeom prst="ellipse">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186" name="CustomShape 8"/>
          <p:cNvSpPr/>
          <p:nvPr/>
        </p:nvSpPr>
        <p:spPr>
          <a:xfrm>
            <a:off x="4705560" y="5151960"/>
            <a:ext cx="738720" cy="738720"/>
          </a:xfrm>
          <a:prstGeom prst="ellipse">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187" name="CustomShape 9"/>
          <p:cNvSpPr/>
          <p:nvPr/>
        </p:nvSpPr>
        <p:spPr>
          <a:xfrm>
            <a:off x="5851080" y="2103480"/>
            <a:ext cx="5934600" cy="4554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a:lnSpc>
                <a:spcPct val="125000"/>
              </a:lnSpc>
            </a:pPr>
            <a:r>
              <a:rPr lang="en-US" sz="2400" b="0" strike="noStrike" spc="-1">
                <a:solidFill>
                  <a:srgbClr val="000000"/>
                </a:solidFill>
                <a:uFill>
                  <a:solidFill>
                    <a:srgbClr val="FFFFFF"/>
                  </a:solidFill>
                </a:uFill>
                <a:latin typeface="微软雅黑" panose="020B0503020204020204" charset="-122"/>
                <a:ea typeface="DejaVu Sans" panose="020B0603030804020204"/>
              </a:rPr>
              <a:t>基于网络爬虫的数据获取</a:t>
            </a:r>
          </a:p>
        </p:txBody>
      </p:sp>
      <p:sp>
        <p:nvSpPr>
          <p:cNvPr id="188" name="CustomShape 10"/>
          <p:cNvSpPr/>
          <p:nvPr/>
        </p:nvSpPr>
        <p:spPr>
          <a:xfrm>
            <a:off x="5851080" y="3150720"/>
            <a:ext cx="5934600" cy="4554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a:lnSpc>
                <a:spcPct val="125000"/>
              </a:lnSpc>
            </a:pPr>
            <a:r>
              <a:rPr lang="en-US" sz="2400" b="0" strike="noStrike" spc="-1" dirty="0" err="1">
                <a:solidFill>
                  <a:srgbClr val="000000"/>
                </a:solidFill>
                <a:uFill>
                  <a:solidFill>
                    <a:srgbClr val="FFFFFF"/>
                  </a:solidFill>
                </a:uFill>
                <a:latin typeface="微软雅黑" panose="020B0503020204020204" charset="-122"/>
                <a:ea typeface="DejaVu Sans" panose="020B0603030804020204"/>
              </a:rPr>
              <a:t>数据处理与信息联想</a:t>
            </a:r>
            <a:endParaRPr lang="en-US" sz="2400" b="0" strike="noStrike" spc="-1" dirty="0">
              <a:solidFill>
                <a:srgbClr val="000000"/>
              </a:solidFill>
              <a:uFill>
                <a:solidFill>
                  <a:srgbClr val="FFFFFF"/>
                </a:solidFill>
              </a:uFill>
              <a:latin typeface="微软雅黑" panose="020B0503020204020204" charset="-122"/>
              <a:ea typeface="DejaVu Sans" panose="020B0603030804020204"/>
            </a:endParaRPr>
          </a:p>
        </p:txBody>
      </p:sp>
      <p:sp>
        <p:nvSpPr>
          <p:cNvPr id="189" name="CustomShape 11"/>
          <p:cNvSpPr/>
          <p:nvPr/>
        </p:nvSpPr>
        <p:spPr>
          <a:xfrm>
            <a:off x="5851080" y="4197600"/>
            <a:ext cx="5934600" cy="4554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a:lnSpc>
                <a:spcPct val="125000"/>
              </a:lnSpc>
            </a:pPr>
            <a:r>
              <a:rPr lang="en-US" sz="2400" spc="-1" dirty="0" err="1">
                <a:solidFill>
                  <a:srgbClr val="000000"/>
                </a:solidFill>
                <a:uFill>
                  <a:solidFill>
                    <a:srgbClr val="FFFFFF"/>
                  </a:solidFill>
                </a:uFill>
                <a:latin typeface="微软雅黑" panose="020B0503020204020204" charset="-122"/>
              </a:rPr>
              <a:t>知识图谱</a:t>
            </a:r>
            <a:r>
              <a:rPr lang="zh-CN" altLang="en-US" sz="2400" spc="-1" dirty="0">
                <a:solidFill>
                  <a:srgbClr val="000000"/>
                </a:solidFill>
                <a:uFill>
                  <a:solidFill>
                    <a:srgbClr val="FFFFFF"/>
                  </a:solidFill>
                </a:uFill>
                <a:latin typeface="微软雅黑" panose="020B0503020204020204" charset="-122"/>
              </a:rPr>
              <a:t>构建</a:t>
            </a:r>
          </a:p>
        </p:txBody>
      </p:sp>
      <p:sp>
        <p:nvSpPr>
          <p:cNvPr id="190" name="CustomShape 12"/>
          <p:cNvSpPr/>
          <p:nvPr/>
        </p:nvSpPr>
        <p:spPr>
          <a:xfrm>
            <a:off x="5851080" y="5244840"/>
            <a:ext cx="5934600" cy="4554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a:lnSpc>
                <a:spcPct val="125000"/>
              </a:lnSpc>
            </a:pPr>
            <a:r>
              <a:rPr lang="zh-CN" altLang="en-US" sz="2400" spc="-1" dirty="0">
                <a:solidFill>
                  <a:srgbClr val="000000"/>
                </a:solidFill>
                <a:uFill>
                  <a:solidFill>
                    <a:srgbClr val="FFFFFF"/>
                  </a:solidFill>
                </a:uFill>
                <a:latin typeface="微软雅黑" panose="020B0503020204020204" charset="-122"/>
              </a:rPr>
              <a:t>可视化映射</a:t>
            </a:r>
          </a:p>
        </p:txBody>
      </p:sp>
    </p:spTree>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CustomShape 1"/>
          <p:cNvSpPr/>
          <p:nvPr/>
        </p:nvSpPr>
        <p:spPr>
          <a:xfrm>
            <a:off x="1416240" y="3472245"/>
            <a:ext cx="1190880" cy="7498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108" name="CustomShape 2"/>
          <p:cNvSpPr/>
          <p:nvPr/>
        </p:nvSpPr>
        <p:spPr>
          <a:xfrm>
            <a:off x="2339340" y="3646805"/>
            <a:ext cx="7512685" cy="256603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a:lnSpc>
                <a:spcPct val="125000"/>
              </a:lnSpc>
            </a:pPr>
            <a:r>
              <a:rPr lang="en-US" sz="1800" b="0" strike="noStrike" spc="-1" dirty="0">
                <a:solidFill>
                  <a:srgbClr val="000000"/>
                </a:solidFill>
                <a:uFill>
                  <a:solidFill>
                    <a:srgbClr val="FFFFFF"/>
                  </a:solidFill>
                </a:uFill>
                <a:latin typeface="Arial" panose="020B0604020202020204"/>
                <a:ea typeface="宋体" panose="02010600030101010101" pitchFamily="2" charset="-122"/>
              </a:rPr>
              <a:t>       </a:t>
            </a:r>
            <a:r>
              <a:rPr spc="-1" dirty="0">
                <a:solidFill>
                  <a:srgbClr val="000000"/>
                </a:solidFill>
                <a:uFill>
                  <a:solidFill>
                    <a:srgbClr val="FFFFFF"/>
                  </a:solidFill>
                </a:uFill>
                <a:latin typeface="Arial" panose="020B0604020202020204"/>
                <a:ea typeface="宋体" panose="02010600030101010101" pitchFamily="2" charset="-122"/>
                <a:sym typeface="+mn-ea"/>
              </a:rPr>
              <a:t>随着计算机大数据的快速发展,可以借助于互联网平台的各种工具找到有价值内容,但海量数据給筛选、组织与评价带来极大困难。项目拟利用分布式爬虫实现PathFinder </a:t>
            </a:r>
            <a:r>
              <a:rPr spc="-1" dirty="0" err="1">
                <a:solidFill>
                  <a:srgbClr val="000000"/>
                </a:solidFill>
                <a:uFill>
                  <a:solidFill>
                    <a:srgbClr val="FFFFFF"/>
                  </a:solidFill>
                </a:uFill>
                <a:latin typeface="Arial" panose="020B0604020202020204"/>
                <a:ea typeface="宋体" panose="02010600030101010101" pitchFamily="2" charset="-122"/>
                <a:sym typeface="+mn-ea"/>
              </a:rPr>
              <a:t>算法获得学科信息并借助</a:t>
            </a:r>
            <a:r>
              <a:rPr spc="-1" dirty="0">
                <a:solidFill>
                  <a:srgbClr val="000000"/>
                </a:solidFill>
                <a:uFill>
                  <a:solidFill>
                    <a:srgbClr val="FFFFFF"/>
                  </a:solidFill>
                </a:uFill>
                <a:latin typeface="Arial" panose="020B0604020202020204"/>
                <a:ea typeface="宋体" panose="02010600030101010101" pitchFamily="2" charset="-122"/>
                <a:sym typeface="+mn-ea"/>
              </a:rPr>
              <a:t> Spark </a:t>
            </a:r>
            <a:r>
              <a:rPr spc="-1" dirty="0" err="1">
                <a:solidFill>
                  <a:srgbClr val="000000"/>
                </a:solidFill>
                <a:uFill>
                  <a:solidFill>
                    <a:srgbClr val="FFFFFF"/>
                  </a:solidFill>
                </a:uFill>
                <a:latin typeface="Arial" panose="020B0604020202020204"/>
                <a:ea typeface="宋体" panose="02010600030101010101" pitchFamily="2" charset="-122"/>
                <a:sym typeface="+mn-ea"/>
              </a:rPr>
              <a:t>平台过滤无效信息,再借助</a:t>
            </a:r>
            <a:r>
              <a:rPr spc="-1" dirty="0">
                <a:solidFill>
                  <a:srgbClr val="000000"/>
                </a:solidFill>
                <a:uFill>
                  <a:solidFill>
                    <a:srgbClr val="FFFFFF"/>
                  </a:solidFill>
                </a:uFill>
                <a:latin typeface="Arial" panose="020B0604020202020204"/>
                <a:ea typeface="宋体" panose="02010600030101010101" pitchFamily="2" charset="-122"/>
                <a:sym typeface="+mn-ea"/>
              </a:rPr>
              <a:t> Spark </a:t>
            </a:r>
            <a:r>
              <a:rPr spc="-1" dirty="0" err="1">
                <a:solidFill>
                  <a:srgbClr val="000000"/>
                </a:solidFill>
                <a:uFill>
                  <a:solidFill>
                    <a:srgbClr val="FFFFFF"/>
                  </a:solidFill>
                </a:uFill>
                <a:latin typeface="Arial" panose="020B0604020202020204"/>
                <a:ea typeface="宋体" panose="02010600030101010101" pitchFamily="2" charset="-122"/>
                <a:sym typeface="+mn-ea"/>
              </a:rPr>
              <a:t>优化基于</a:t>
            </a:r>
            <a:r>
              <a:rPr lang="en-US" spc="-1" dirty="0" err="1">
                <a:solidFill>
                  <a:srgbClr val="000000"/>
                </a:solidFill>
                <a:uFill>
                  <a:solidFill>
                    <a:srgbClr val="FFFFFF"/>
                  </a:solidFill>
                </a:uFill>
                <a:latin typeface="Arial" panose="020B0604020202020204"/>
                <a:ea typeface="宋体" panose="02010600030101010101" pitchFamily="2" charset="-122"/>
                <a:sym typeface="+mn-ea"/>
              </a:rPr>
              <a:t>CNN</a:t>
            </a:r>
            <a:r>
              <a:rPr spc="-1" dirty="0" err="1">
                <a:solidFill>
                  <a:srgbClr val="000000"/>
                </a:solidFill>
                <a:uFill>
                  <a:solidFill>
                    <a:srgbClr val="FFFFFF"/>
                  </a:solidFill>
                </a:uFill>
                <a:latin typeface="Arial" panose="020B0604020202020204"/>
                <a:ea typeface="宋体" panose="02010600030101010101" pitchFamily="2" charset="-122"/>
                <a:sym typeface="+mn-ea"/>
              </a:rPr>
              <a:t>的文本特征选择算法完成学科专有名词分类,同时采用</a:t>
            </a:r>
            <a:r>
              <a:rPr spc="-1" dirty="0">
                <a:solidFill>
                  <a:srgbClr val="000000"/>
                </a:solidFill>
                <a:uFill>
                  <a:solidFill>
                    <a:srgbClr val="FFFFFF"/>
                  </a:solidFill>
                </a:uFill>
                <a:latin typeface="Arial" panose="020B0604020202020204"/>
                <a:ea typeface="宋体" panose="02010600030101010101" pitchFamily="2" charset="-122"/>
                <a:sym typeface="+mn-ea"/>
              </a:rPr>
              <a:t> Bayes </a:t>
            </a:r>
            <a:r>
              <a:rPr spc="-1" dirty="0" err="1">
                <a:solidFill>
                  <a:srgbClr val="000000"/>
                </a:solidFill>
                <a:uFill>
                  <a:solidFill>
                    <a:srgbClr val="FFFFFF"/>
                  </a:solidFill>
                </a:uFill>
                <a:latin typeface="Arial" panose="020B0604020202020204"/>
                <a:ea typeface="宋体" panose="02010600030101010101" pitchFamily="2" charset="-122"/>
                <a:sym typeface="+mn-ea"/>
              </a:rPr>
              <a:t>统计推断完成关键词与相关信息的联想,完成内容的可视化。项目意义在于通过</a:t>
            </a:r>
            <a:r>
              <a:rPr spc="-1" dirty="0">
                <a:solidFill>
                  <a:srgbClr val="000000"/>
                </a:solidFill>
                <a:uFill>
                  <a:solidFill>
                    <a:srgbClr val="FFFFFF"/>
                  </a:solidFill>
                </a:uFill>
                <a:latin typeface="Arial" panose="020B0604020202020204"/>
                <a:ea typeface="宋体" panose="02010600030101010101" pitchFamily="2" charset="-122"/>
                <a:sym typeface="+mn-ea"/>
              </a:rPr>
              <a:t> Spark </a:t>
            </a:r>
            <a:r>
              <a:rPr spc="-1" dirty="0" err="1">
                <a:solidFill>
                  <a:srgbClr val="000000"/>
                </a:solidFill>
                <a:uFill>
                  <a:solidFill>
                    <a:srgbClr val="FFFFFF"/>
                  </a:solidFill>
                </a:uFill>
                <a:latin typeface="Arial" panose="020B0604020202020204"/>
                <a:ea typeface="宋体" panose="02010600030101010101" pitchFamily="2" charset="-122"/>
                <a:sym typeface="+mn-ea"/>
              </a:rPr>
              <a:t>完成人工智能知识的重整,实现了一个学习者尤其是本科生适用的知识图谱工具</a:t>
            </a:r>
            <a:r>
              <a:rPr spc="-1" dirty="0">
                <a:solidFill>
                  <a:srgbClr val="000000"/>
                </a:solidFill>
                <a:uFill>
                  <a:solidFill>
                    <a:srgbClr val="FFFFFF"/>
                  </a:solidFill>
                </a:uFill>
                <a:latin typeface="Arial" panose="020B0604020202020204"/>
                <a:ea typeface="宋体" panose="02010600030101010101" pitchFamily="2" charset="-122"/>
                <a:sym typeface="+mn-ea"/>
              </a:rPr>
              <a:t>。</a:t>
            </a:r>
            <a:endParaRPr sz="1800" b="0" strike="noStrike" spc="-1" dirty="0">
              <a:solidFill>
                <a:srgbClr val="000000"/>
              </a:solidFill>
              <a:uFill>
                <a:solidFill>
                  <a:srgbClr val="FFFFFF"/>
                </a:solidFill>
              </a:uFill>
              <a:latin typeface="Arial" panose="020B0604020202020204"/>
              <a:ea typeface="宋体" panose="02010600030101010101" pitchFamily="2" charset="-122"/>
            </a:endParaRPr>
          </a:p>
        </p:txBody>
      </p:sp>
      <p:sp>
        <p:nvSpPr>
          <p:cNvPr id="109" name="CustomShape 3"/>
          <p:cNvSpPr/>
          <p:nvPr/>
        </p:nvSpPr>
        <p:spPr>
          <a:xfrm flipH="1" flipV="1">
            <a:off x="9583200" y="5358110"/>
            <a:ext cx="1190880" cy="7498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110" name="CustomShape 4"/>
          <p:cNvSpPr/>
          <p:nvPr/>
        </p:nvSpPr>
        <p:spPr>
          <a:xfrm>
            <a:off x="0" y="0"/>
            <a:ext cx="12191040" cy="30852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p:style>
      </p:sp>
      <p:sp>
        <p:nvSpPr>
          <p:cNvPr id="111" name="CustomShape 5"/>
          <p:cNvSpPr/>
          <p:nvPr/>
        </p:nvSpPr>
        <p:spPr>
          <a:xfrm>
            <a:off x="635" y="0"/>
            <a:ext cx="12191040" cy="3085200"/>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p:style>
      </p:sp>
      <p:sp>
        <p:nvSpPr>
          <p:cNvPr id="112" name="CustomShape 6"/>
          <p:cNvSpPr/>
          <p:nvPr/>
        </p:nvSpPr>
        <p:spPr>
          <a:xfrm>
            <a:off x="3100680" y="671400"/>
            <a:ext cx="5989320" cy="1742040"/>
          </a:xfrm>
          <a:prstGeom prst="rect">
            <a:avLst/>
          </a:prstGeom>
          <a:noFill/>
          <a:ln w="57240">
            <a:solidFill>
              <a:schemeClr val="bg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zh-CN" altLang="en-US" sz="3200" spc="-1">
                <a:solidFill>
                  <a:schemeClr val="bg1"/>
                </a:solidFill>
                <a:uFill>
                  <a:solidFill>
                    <a:srgbClr val="FFFFFF"/>
                  </a:solidFill>
                </a:uFill>
                <a:latin typeface="Arial" panose="020B0604020202020204"/>
                <a:ea typeface="宋体" panose="02010600030101010101" pitchFamily="2" charset="-122"/>
                <a:sym typeface="+mn-ea"/>
              </a:rPr>
              <a:t>项目</a:t>
            </a:r>
            <a:r>
              <a:rPr lang="zh-CN" altLang="en-US" sz="3200" spc="-1">
                <a:solidFill>
                  <a:schemeClr val="bg1"/>
                </a:solidFill>
                <a:uFill>
                  <a:solidFill>
                    <a:srgbClr val="FFFFFF"/>
                  </a:solidFill>
                </a:uFill>
                <a:latin typeface="微软雅黑" panose="020B0503020204020204" charset="-122"/>
                <a:ea typeface="宋体" panose="02010600030101010101" pitchFamily="2" charset="-122"/>
                <a:sym typeface="+mn-ea"/>
              </a:rPr>
              <a:t>简介</a:t>
            </a:r>
            <a:endParaRPr lang="zh-CN" altLang="en-US" sz="3200" b="0" strike="noStrike" spc="-1">
              <a:solidFill>
                <a:schemeClr val="bg1"/>
              </a:solidFill>
              <a:uFill>
                <a:solidFill>
                  <a:srgbClr val="FFFFFF"/>
                </a:solidFill>
              </a:uFill>
              <a:latin typeface="微软雅黑" panose="020B0503020204020204" charset="-122"/>
              <a:ea typeface="宋体" panose="02010600030101010101" pitchFamily="2" charset="-122"/>
              <a:sym typeface="+mn-ea"/>
            </a:endParaRPr>
          </a:p>
        </p:txBody>
      </p:sp>
      <p:sp>
        <p:nvSpPr>
          <p:cNvPr id="2" name="CustomShape 1"/>
          <p:cNvSpPr/>
          <p:nvPr/>
        </p:nvSpPr>
        <p:spPr>
          <a:xfrm>
            <a:off x="1416875" y="3464625"/>
            <a:ext cx="1190880" cy="7498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CustomShape 1"/>
          <p:cNvSpPr/>
          <p:nvPr/>
        </p:nvSpPr>
        <p:spPr>
          <a:xfrm>
            <a:off x="3870000" y="1594440"/>
            <a:ext cx="2160360" cy="2160360"/>
          </a:xfrm>
          <a:custGeom>
            <a:avLst/>
            <a:gdLst/>
            <a:ahLst/>
            <a:cxnLst/>
            <a:rect l="l" t="t" r="r" b="b"/>
            <a:pathLst>
              <a:path w="905" h="905">
                <a:moveTo>
                  <a:pt x="673" y="233"/>
                </a:moveTo>
                <a:lnTo>
                  <a:pt x="233" y="233"/>
                </a:lnTo>
                <a:lnTo>
                  <a:pt x="233" y="673"/>
                </a:lnTo>
                <a:lnTo>
                  <a:pt x="0" y="905"/>
                </a:lnTo>
                <a:lnTo>
                  <a:pt x="905" y="905"/>
                </a:lnTo>
                <a:lnTo>
                  <a:pt x="905" y="0"/>
                </a:lnTo>
                <a:lnTo>
                  <a:pt x="673" y="233"/>
                </a:lnTo>
                <a:close/>
              </a:path>
            </a:pathLst>
          </a:custGeom>
          <a:solidFill>
            <a:srgbClr val="24569D"/>
          </a:solidFill>
          <a:ln w="9360">
            <a:noFill/>
          </a:ln>
        </p:spPr>
        <p:style>
          <a:lnRef idx="0">
            <a:srgbClr val="FFFFFF"/>
          </a:lnRef>
          <a:fillRef idx="0">
            <a:srgbClr val="FFFFFF"/>
          </a:fillRef>
          <a:effectRef idx="0">
            <a:srgbClr val="FFFFFF"/>
          </a:effectRef>
          <a:fontRef idx="minor"/>
        </p:style>
      </p:sp>
      <p:sp>
        <p:nvSpPr>
          <p:cNvPr id="155" name="CustomShape 2"/>
          <p:cNvSpPr/>
          <p:nvPr/>
        </p:nvSpPr>
        <p:spPr>
          <a:xfrm>
            <a:off x="6160320" y="1594440"/>
            <a:ext cx="2160360" cy="2160360"/>
          </a:xfrm>
          <a:custGeom>
            <a:avLst/>
            <a:gdLst/>
            <a:ahLst/>
            <a:cxnLst/>
            <a:rect l="l" t="t" r="r" b="b"/>
            <a:pathLst>
              <a:path w="905" h="905">
                <a:moveTo>
                  <a:pt x="672" y="673"/>
                </a:moveTo>
                <a:lnTo>
                  <a:pt x="672" y="233"/>
                </a:lnTo>
                <a:lnTo>
                  <a:pt x="232" y="233"/>
                </a:lnTo>
                <a:lnTo>
                  <a:pt x="0" y="0"/>
                </a:lnTo>
                <a:lnTo>
                  <a:pt x="0" y="905"/>
                </a:lnTo>
                <a:lnTo>
                  <a:pt x="905" y="905"/>
                </a:lnTo>
                <a:lnTo>
                  <a:pt x="672" y="673"/>
                </a:lnTo>
                <a:close/>
              </a:path>
            </a:pathLst>
          </a:custGeom>
          <a:solidFill>
            <a:srgbClr val="24569D"/>
          </a:solidFill>
          <a:ln w="9360">
            <a:noFill/>
          </a:ln>
        </p:spPr>
        <p:style>
          <a:lnRef idx="0">
            <a:srgbClr val="FFFFFF"/>
          </a:lnRef>
          <a:fillRef idx="0">
            <a:srgbClr val="FFFFFF"/>
          </a:fillRef>
          <a:effectRef idx="0">
            <a:srgbClr val="FFFFFF"/>
          </a:effectRef>
          <a:fontRef idx="minor"/>
        </p:style>
      </p:sp>
      <p:sp>
        <p:nvSpPr>
          <p:cNvPr id="156" name="CustomShape 3"/>
          <p:cNvSpPr/>
          <p:nvPr/>
        </p:nvSpPr>
        <p:spPr>
          <a:xfrm>
            <a:off x="3870000" y="3920760"/>
            <a:ext cx="2160360" cy="2160360"/>
          </a:xfrm>
          <a:custGeom>
            <a:avLst/>
            <a:gdLst/>
            <a:ahLst/>
            <a:cxnLst/>
            <a:rect l="l" t="t" r="r" b="b"/>
            <a:pathLst>
              <a:path w="905" h="905">
                <a:moveTo>
                  <a:pt x="0" y="0"/>
                </a:moveTo>
                <a:lnTo>
                  <a:pt x="233" y="232"/>
                </a:lnTo>
                <a:lnTo>
                  <a:pt x="233" y="672"/>
                </a:lnTo>
                <a:lnTo>
                  <a:pt x="673" y="672"/>
                </a:lnTo>
                <a:lnTo>
                  <a:pt x="905" y="905"/>
                </a:lnTo>
                <a:lnTo>
                  <a:pt x="905" y="0"/>
                </a:lnTo>
                <a:lnTo>
                  <a:pt x="0" y="0"/>
                </a:lnTo>
                <a:close/>
              </a:path>
            </a:pathLst>
          </a:custGeom>
          <a:solidFill>
            <a:srgbClr val="24569D"/>
          </a:solidFill>
          <a:ln w="9360">
            <a:noFill/>
          </a:ln>
        </p:spPr>
        <p:style>
          <a:lnRef idx="0">
            <a:srgbClr val="FFFFFF"/>
          </a:lnRef>
          <a:fillRef idx="0">
            <a:srgbClr val="FFFFFF"/>
          </a:fillRef>
          <a:effectRef idx="0">
            <a:srgbClr val="FFFFFF"/>
          </a:effectRef>
          <a:fontRef idx="minor"/>
        </p:style>
      </p:sp>
      <p:sp>
        <p:nvSpPr>
          <p:cNvPr id="157" name="CustomShape 4"/>
          <p:cNvSpPr/>
          <p:nvPr/>
        </p:nvSpPr>
        <p:spPr>
          <a:xfrm>
            <a:off x="6160320" y="3920760"/>
            <a:ext cx="2160360" cy="2160360"/>
          </a:xfrm>
          <a:custGeom>
            <a:avLst/>
            <a:gdLst/>
            <a:ahLst/>
            <a:cxnLst/>
            <a:rect l="l" t="t" r="r" b="b"/>
            <a:pathLst>
              <a:path w="905" h="905">
                <a:moveTo>
                  <a:pt x="0" y="0"/>
                </a:moveTo>
                <a:lnTo>
                  <a:pt x="0" y="905"/>
                </a:lnTo>
                <a:lnTo>
                  <a:pt x="232" y="672"/>
                </a:lnTo>
                <a:lnTo>
                  <a:pt x="672" y="672"/>
                </a:lnTo>
                <a:lnTo>
                  <a:pt x="672" y="232"/>
                </a:lnTo>
                <a:lnTo>
                  <a:pt x="905" y="0"/>
                </a:lnTo>
                <a:lnTo>
                  <a:pt x="0" y="0"/>
                </a:lnTo>
                <a:close/>
              </a:path>
            </a:pathLst>
          </a:custGeom>
          <a:solidFill>
            <a:srgbClr val="24569D"/>
          </a:solidFill>
          <a:ln w="9360">
            <a:noFill/>
          </a:ln>
        </p:spPr>
        <p:style>
          <a:lnRef idx="0">
            <a:srgbClr val="FFFFFF"/>
          </a:lnRef>
          <a:fillRef idx="0">
            <a:srgbClr val="FFFFFF"/>
          </a:fillRef>
          <a:effectRef idx="0">
            <a:srgbClr val="FFFFFF"/>
          </a:effectRef>
          <a:fontRef idx="minor"/>
        </p:style>
      </p:sp>
      <p:sp>
        <p:nvSpPr>
          <p:cNvPr id="158" name="CustomShape 5"/>
          <p:cNvSpPr/>
          <p:nvPr/>
        </p:nvSpPr>
        <p:spPr>
          <a:xfrm>
            <a:off x="4660560" y="4838040"/>
            <a:ext cx="433440" cy="244800"/>
          </a:xfrm>
          <a:custGeom>
            <a:avLst/>
            <a:gdLst/>
            <a:ahLst/>
            <a:cxnLst/>
            <a:rect l="l" t="t" r="r" b="b"/>
            <a:pathLst>
              <a:path w="97" h="55">
                <a:moveTo>
                  <a:pt x="40" y="55"/>
                </a:moveTo>
                <a:cubicBezTo>
                  <a:pt x="40" y="55"/>
                  <a:pt x="40" y="55"/>
                  <a:pt x="41" y="55"/>
                </a:cubicBezTo>
                <a:cubicBezTo>
                  <a:pt x="95" y="55"/>
                  <a:pt x="95" y="55"/>
                  <a:pt x="95" y="55"/>
                </a:cubicBezTo>
                <a:cubicBezTo>
                  <a:pt x="96" y="55"/>
                  <a:pt x="96" y="55"/>
                  <a:pt x="97" y="55"/>
                </a:cubicBezTo>
                <a:cubicBezTo>
                  <a:pt x="97" y="54"/>
                  <a:pt x="97" y="54"/>
                  <a:pt x="97" y="53"/>
                </a:cubicBezTo>
                <a:cubicBezTo>
                  <a:pt x="96" y="39"/>
                  <a:pt x="89" y="25"/>
                  <a:pt x="78" y="15"/>
                </a:cubicBezTo>
                <a:cubicBezTo>
                  <a:pt x="67" y="6"/>
                  <a:pt x="53" y="0"/>
                  <a:pt x="38" y="0"/>
                </a:cubicBezTo>
                <a:cubicBezTo>
                  <a:pt x="25" y="0"/>
                  <a:pt x="12" y="5"/>
                  <a:pt x="1" y="13"/>
                </a:cubicBezTo>
                <a:cubicBezTo>
                  <a:pt x="1" y="14"/>
                  <a:pt x="0" y="14"/>
                  <a:pt x="0" y="15"/>
                </a:cubicBezTo>
                <a:cubicBezTo>
                  <a:pt x="0" y="15"/>
                  <a:pt x="1" y="16"/>
                  <a:pt x="1" y="16"/>
                </a:cubicBezTo>
                <a:lnTo>
                  <a:pt x="40" y="55"/>
                </a:lnTo>
                <a:close/>
                <a:moveTo>
                  <a:pt x="32" y="34"/>
                </a:moveTo>
                <a:cubicBezTo>
                  <a:pt x="48" y="11"/>
                  <a:pt x="48" y="11"/>
                  <a:pt x="48" y="11"/>
                </a:cubicBezTo>
                <a:cubicBezTo>
                  <a:pt x="50" y="11"/>
                  <a:pt x="51" y="12"/>
                  <a:pt x="53" y="12"/>
                </a:cubicBezTo>
                <a:cubicBezTo>
                  <a:pt x="36" y="38"/>
                  <a:pt x="36" y="38"/>
                  <a:pt x="36" y="38"/>
                </a:cubicBezTo>
                <a:lnTo>
                  <a:pt x="32" y="34"/>
                </a:lnTo>
                <a:close/>
                <a:moveTo>
                  <a:pt x="38" y="10"/>
                </a:moveTo>
                <a:cubicBezTo>
                  <a:pt x="39" y="10"/>
                  <a:pt x="39" y="10"/>
                  <a:pt x="40" y="10"/>
                </a:cubicBezTo>
                <a:cubicBezTo>
                  <a:pt x="27" y="29"/>
                  <a:pt x="27" y="29"/>
                  <a:pt x="27" y="29"/>
                </a:cubicBezTo>
                <a:cubicBezTo>
                  <a:pt x="23" y="25"/>
                  <a:pt x="23" y="25"/>
                  <a:pt x="23" y="25"/>
                </a:cubicBezTo>
                <a:cubicBezTo>
                  <a:pt x="33" y="10"/>
                  <a:pt x="33" y="10"/>
                  <a:pt x="33" y="10"/>
                </a:cubicBezTo>
                <a:cubicBezTo>
                  <a:pt x="35" y="10"/>
                  <a:pt x="37" y="10"/>
                  <a:pt x="38" y="10"/>
                </a:cubicBezTo>
                <a:close/>
                <a:moveTo>
                  <a:pt x="23" y="12"/>
                </a:moveTo>
                <a:cubicBezTo>
                  <a:pt x="18" y="19"/>
                  <a:pt x="18" y="19"/>
                  <a:pt x="18" y="19"/>
                </a:cubicBezTo>
                <a:cubicBezTo>
                  <a:pt x="14" y="16"/>
                  <a:pt x="14" y="16"/>
                  <a:pt x="14" y="16"/>
                </a:cubicBezTo>
                <a:cubicBezTo>
                  <a:pt x="16" y="15"/>
                  <a:pt x="19" y="14"/>
                  <a:pt x="21" y="13"/>
                </a:cubicBezTo>
                <a:cubicBezTo>
                  <a:pt x="22" y="13"/>
                  <a:pt x="22" y="12"/>
                  <a:pt x="23" y="12"/>
                </a:cubicBezTo>
                <a:close/>
                <a:moveTo>
                  <a:pt x="69" y="46"/>
                </a:moveTo>
                <a:cubicBezTo>
                  <a:pt x="79" y="31"/>
                  <a:pt x="79" y="31"/>
                  <a:pt x="79" y="31"/>
                </a:cubicBezTo>
                <a:cubicBezTo>
                  <a:pt x="80" y="32"/>
                  <a:pt x="80" y="33"/>
                  <a:pt x="81" y="34"/>
                </a:cubicBezTo>
                <a:cubicBezTo>
                  <a:pt x="73" y="46"/>
                  <a:pt x="73" y="46"/>
                  <a:pt x="73" y="46"/>
                </a:cubicBezTo>
                <a:lnTo>
                  <a:pt x="69" y="46"/>
                </a:lnTo>
                <a:close/>
                <a:moveTo>
                  <a:pt x="82" y="46"/>
                </a:moveTo>
                <a:cubicBezTo>
                  <a:pt x="85" y="41"/>
                  <a:pt x="85" y="41"/>
                  <a:pt x="85" y="41"/>
                </a:cubicBezTo>
                <a:cubicBezTo>
                  <a:pt x="85" y="43"/>
                  <a:pt x="86" y="44"/>
                  <a:pt x="86" y="46"/>
                </a:cubicBezTo>
                <a:lnTo>
                  <a:pt x="82" y="46"/>
                </a:lnTo>
                <a:close/>
                <a:moveTo>
                  <a:pt x="54" y="46"/>
                </a:moveTo>
                <a:cubicBezTo>
                  <a:pt x="70" y="22"/>
                  <a:pt x="70" y="22"/>
                  <a:pt x="70" y="22"/>
                </a:cubicBezTo>
                <a:cubicBezTo>
                  <a:pt x="71" y="22"/>
                  <a:pt x="71" y="22"/>
                  <a:pt x="72" y="23"/>
                </a:cubicBezTo>
                <a:cubicBezTo>
                  <a:pt x="73" y="24"/>
                  <a:pt x="73" y="24"/>
                  <a:pt x="74" y="25"/>
                </a:cubicBezTo>
                <a:cubicBezTo>
                  <a:pt x="60" y="46"/>
                  <a:pt x="60" y="46"/>
                  <a:pt x="60" y="46"/>
                </a:cubicBezTo>
                <a:lnTo>
                  <a:pt x="54" y="46"/>
                </a:lnTo>
                <a:close/>
                <a:moveTo>
                  <a:pt x="46" y="46"/>
                </a:moveTo>
                <a:cubicBezTo>
                  <a:pt x="44" y="46"/>
                  <a:pt x="44" y="46"/>
                  <a:pt x="44" y="46"/>
                </a:cubicBezTo>
                <a:cubicBezTo>
                  <a:pt x="41" y="43"/>
                  <a:pt x="41" y="43"/>
                  <a:pt x="41" y="43"/>
                </a:cubicBezTo>
                <a:cubicBezTo>
                  <a:pt x="60" y="15"/>
                  <a:pt x="60" y="15"/>
                  <a:pt x="60" y="15"/>
                </a:cubicBezTo>
                <a:cubicBezTo>
                  <a:pt x="62" y="16"/>
                  <a:pt x="63" y="16"/>
                  <a:pt x="65" y="17"/>
                </a:cubicBezTo>
                <a:lnTo>
                  <a:pt x="46" y="46"/>
                </a:lnTo>
                <a:close/>
                <a:moveTo>
                  <a:pt x="46" y="46"/>
                </a:moveTo>
                <a:cubicBezTo>
                  <a:pt x="46" y="46"/>
                  <a:pt x="46" y="46"/>
                  <a:pt x="46" y="46"/>
                </a:cubicBezTo>
              </a:path>
            </a:pathLst>
          </a:custGeom>
          <a:solidFill>
            <a:srgbClr val="FFFFFF"/>
          </a:solidFill>
          <a:ln w="9360">
            <a:noFill/>
          </a:ln>
        </p:spPr>
        <p:style>
          <a:lnRef idx="0">
            <a:srgbClr val="FFFFFF"/>
          </a:lnRef>
          <a:fillRef idx="0">
            <a:srgbClr val="FFFFFF"/>
          </a:fillRef>
          <a:effectRef idx="0">
            <a:srgbClr val="FFFFFF"/>
          </a:effectRef>
          <a:fontRef idx="minor"/>
        </p:style>
      </p:sp>
      <p:sp>
        <p:nvSpPr>
          <p:cNvPr id="159" name="CustomShape 6"/>
          <p:cNvSpPr/>
          <p:nvPr/>
        </p:nvSpPr>
        <p:spPr>
          <a:xfrm>
            <a:off x="4567320" y="4935960"/>
            <a:ext cx="235440" cy="381240"/>
          </a:xfrm>
          <a:custGeom>
            <a:avLst/>
            <a:gdLst/>
            <a:ahLst/>
            <a:cxnLst/>
            <a:rect l="l" t="t" r="r" b="b"/>
            <a:pathLst>
              <a:path w="53" h="85">
                <a:moveTo>
                  <a:pt x="53" y="37"/>
                </a:moveTo>
                <a:cubicBezTo>
                  <a:pt x="16" y="0"/>
                  <a:pt x="16" y="0"/>
                  <a:pt x="16" y="0"/>
                </a:cubicBezTo>
                <a:cubicBezTo>
                  <a:pt x="15" y="0"/>
                  <a:pt x="15" y="0"/>
                  <a:pt x="14" y="0"/>
                </a:cubicBezTo>
                <a:cubicBezTo>
                  <a:pt x="14" y="0"/>
                  <a:pt x="13" y="0"/>
                  <a:pt x="13" y="0"/>
                </a:cubicBezTo>
                <a:cubicBezTo>
                  <a:pt x="5" y="11"/>
                  <a:pt x="0" y="24"/>
                  <a:pt x="0" y="38"/>
                </a:cubicBezTo>
                <a:cubicBezTo>
                  <a:pt x="0" y="56"/>
                  <a:pt x="8" y="73"/>
                  <a:pt x="23" y="85"/>
                </a:cubicBezTo>
                <a:cubicBezTo>
                  <a:pt x="23" y="85"/>
                  <a:pt x="24" y="85"/>
                  <a:pt x="24" y="85"/>
                </a:cubicBezTo>
                <a:cubicBezTo>
                  <a:pt x="24" y="85"/>
                  <a:pt x="24" y="85"/>
                  <a:pt x="24" y="85"/>
                </a:cubicBezTo>
                <a:cubicBezTo>
                  <a:pt x="25" y="85"/>
                  <a:pt x="25" y="85"/>
                  <a:pt x="26" y="84"/>
                </a:cubicBezTo>
                <a:cubicBezTo>
                  <a:pt x="53" y="40"/>
                  <a:pt x="53" y="40"/>
                  <a:pt x="53" y="40"/>
                </a:cubicBezTo>
                <a:cubicBezTo>
                  <a:pt x="53" y="39"/>
                  <a:pt x="53" y="38"/>
                  <a:pt x="53" y="37"/>
                </a:cubicBezTo>
                <a:close/>
                <a:moveTo>
                  <a:pt x="42" y="40"/>
                </a:moveTo>
                <a:cubicBezTo>
                  <a:pt x="22" y="71"/>
                  <a:pt x="22" y="71"/>
                  <a:pt x="22" y="71"/>
                </a:cubicBezTo>
                <a:cubicBezTo>
                  <a:pt x="19" y="68"/>
                  <a:pt x="17" y="64"/>
                  <a:pt x="15" y="60"/>
                </a:cubicBezTo>
                <a:cubicBezTo>
                  <a:pt x="11" y="53"/>
                  <a:pt x="9" y="46"/>
                  <a:pt x="9" y="38"/>
                </a:cubicBezTo>
                <a:cubicBezTo>
                  <a:pt x="9" y="32"/>
                  <a:pt x="10" y="26"/>
                  <a:pt x="12" y="20"/>
                </a:cubicBezTo>
                <a:cubicBezTo>
                  <a:pt x="13" y="18"/>
                  <a:pt x="14" y="16"/>
                  <a:pt x="16" y="14"/>
                </a:cubicBezTo>
                <a:lnTo>
                  <a:pt x="42" y="40"/>
                </a:lnTo>
                <a:close/>
                <a:moveTo>
                  <a:pt x="42" y="40"/>
                </a:moveTo>
                <a:cubicBezTo>
                  <a:pt x="42" y="40"/>
                  <a:pt x="42" y="40"/>
                  <a:pt x="42" y="40"/>
                </a:cubicBezTo>
              </a:path>
            </a:pathLst>
          </a:custGeom>
          <a:solidFill>
            <a:srgbClr val="FFFFFF"/>
          </a:solidFill>
          <a:ln w="9360">
            <a:noFill/>
          </a:ln>
        </p:spPr>
        <p:style>
          <a:lnRef idx="0">
            <a:srgbClr val="FFFFFF"/>
          </a:lnRef>
          <a:fillRef idx="0">
            <a:srgbClr val="FFFFFF"/>
          </a:fillRef>
          <a:effectRef idx="0">
            <a:srgbClr val="FFFFFF"/>
          </a:effectRef>
          <a:fontRef idx="minor"/>
        </p:style>
      </p:sp>
      <p:sp>
        <p:nvSpPr>
          <p:cNvPr id="160" name="CustomShape 7"/>
          <p:cNvSpPr/>
          <p:nvPr/>
        </p:nvSpPr>
        <p:spPr>
          <a:xfrm>
            <a:off x="4715640" y="5124600"/>
            <a:ext cx="378720" cy="247320"/>
          </a:xfrm>
          <a:custGeom>
            <a:avLst/>
            <a:gdLst/>
            <a:ahLst/>
            <a:cxnLst/>
            <a:rect l="l" t="t" r="r" b="b"/>
            <a:pathLst>
              <a:path w="85" h="55">
                <a:moveTo>
                  <a:pt x="83" y="0"/>
                </a:moveTo>
                <a:cubicBezTo>
                  <a:pt x="30" y="0"/>
                  <a:pt x="30" y="0"/>
                  <a:pt x="30" y="0"/>
                </a:cubicBezTo>
                <a:cubicBezTo>
                  <a:pt x="29" y="0"/>
                  <a:pt x="29" y="0"/>
                  <a:pt x="28" y="1"/>
                </a:cubicBezTo>
                <a:cubicBezTo>
                  <a:pt x="0" y="47"/>
                  <a:pt x="0" y="47"/>
                  <a:pt x="0" y="47"/>
                </a:cubicBezTo>
                <a:cubicBezTo>
                  <a:pt x="0" y="47"/>
                  <a:pt x="0" y="48"/>
                  <a:pt x="0" y="48"/>
                </a:cubicBezTo>
                <a:cubicBezTo>
                  <a:pt x="0" y="49"/>
                  <a:pt x="0" y="49"/>
                  <a:pt x="1" y="49"/>
                </a:cubicBezTo>
                <a:cubicBezTo>
                  <a:pt x="9" y="53"/>
                  <a:pt x="17" y="55"/>
                  <a:pt x="26" y="55"/>
                </a:cubicBezTo>
                <a:cubicBezTo>
                  <a:pt x="41" y="55"/>
                  <a:pt x="55" y="50"/>
                  <a:pt x="66" y="40"/>
                </a:cubicBezTo>
                <a:cubicBezTo>
                  <a:pt x="77" y="30"/>
                  <a:pt x="84" y="17"/>
                  <a:pt x="85" y="2"/>
                </a:cubicBezTo>
                <a:cubicBezTo>
                  <a:pt x="85" y="2"/>
                  <a:pt x="85" y="1"/>
                  <a:pt x="85" y="1"/>
                </a:cubicBezTo>
                <a:cubicBezTo>
                  <a:pt x="84" y="0"/>
                  <a:pt x="84" y="0"/>
                  <a:pt x="83" y="0"/>
                </a:cubicBezTo>
                <a:close/>
                <a:moveTo>
                  <a:pt x="83" y="0"/>
                </a:moveTo>
                <a:cubicBezTo>
                  <a:pt x="83" y="0"/>
                  <a:pt x="83" y="0"/>
                  <a:pt x="83" y="0"/>
                </a:cubicBezTo>
              </a:path>
            </a:pathLst>
          </a:custGeom>
          <a:solidFill>
            <a:srgbClr val="FFFFFF"/>
          </a:solidFill>
          <a:ln w="9360">
            <a:noFill/>
          </a:ln>
        </p:spPr>
        <p:style>
          <a:lnRef idx="0">
            <a:srgbClr val="FFFFFF"/>
          </a:lnRef>
          <a:fillRef idx="0">
            <a:srgbClr val="FFFFFF"/>
          </a:fillRef>
          <a:effectRef idx="0">
            <a:srgbClr val="FFFFFF"/>
          </a:effectRef>
          <a:fontRef idx="minor"/>
        </p:style>
      </p:sp>
      <p:sp>
        <p:nvSpPr>
          <p:cNvPr id="161" name="CustomShape 8"/>
          <p:cNvSpPr/>
          <p:nvPr/>
        </p:nvSpPr>
        <p:spPr>
          <a:xfrm>
            <a:off x="7204320" y="2308680"/>
            <a:ext cx="424080" cy="390600"/>
          </a:xfrm>
          <a:custGeom>
            <a:avLst/>
            <a:gdLst/>
            <a:ahLst/>
            <a:cxnLst/>
            <a:rect l="l" t="t" r="r" b="b"/>
            <a:pathLst>
              <a:path w="95" h="87">
                <a:moveTo>
                  <a:pt x="3" y="23"/>
                </a:moveTo>
                <a:cubicBezTo>
                  <a:pt x="6" y="26"/>
                  <a:pt x="10" y="27"/>
                  <a:pt x="13" y="25"/>
                </a:cubicBezTo>
                <a:cubicBezTo>
                  <a:pt x="27" y="20"/>
                  <a:pt x="43" y="22"/>
                  <a:pt x="54" y="33"/>
                </a:cubicBezTo>
                <a:cubicBezTo>
                  <a:pt x="60" y="39"/>
                  <a:pt x="64" y="47"/>
                  <a:pt x="65" y="55"/>
                </a:cubicBezTo>
                <a:cubicBezTo>
                  <a:pt x="61" y="52"/>
                  <a:pt x="61" y="52"/>
                  <a:pt x="61" y="52"/>
                </a:cubicBezTo>
                <a:cubicBezTo>
                  <a:pt x="59" y="51"/>
                  <a:pt x="57" y="51"/>
                  <a:pt x="56" y="52"/>
                </a:cubicBezTo>
                <a:cubicBezTo>
                  <a:pt x="55" y="53"/>
                  <a:pt x="54" y="55"/>
                  <a:pt x="55" y="57"/>
                </a:cubicBezTo>
                <a:cubicBezTo>
                  <a:pt x="65" y="85"/>
                  <a:pt x="65" y="85"/>
                  <a:pt x="65" y="85"/>
                </a:cubicBezTo>
                <a:cubicBezTo>
                  <a:pt x="66" y="86"/>
                  <a:pt x="67" y="87"/>
                  <a:pt x="68" y="87"/>
                </a:cubicBezTo>
                <a:cubicBezTo>
                  <a:pt x="69" y="87"/>
                  <a:pt x="71" y="87"/>
                  <a:pt x="72" y="86"/>
                </a:cubicBezTo>
                <a:cubicBezTo>
                  <a:pt x="93" y="65"/>
                  <a:pt x="93" y="65"/>
                  <a:pt x="93" y="65"/>
                </a:cubicBezTo>
                <a:cubicBezTo>
                  <a:pt x="94" y="64"/>
                  <a:pt x="95" y="62"/>
                  <a:pt x="94" y="60"/>
                </a:cubicBezTo>
                <a:cubicBezTo>
                  <a:pt x="93" y="59"/>
                  <a:pt x="91" y="58"/>
                  <a:pt x="90" y="58"/>
                </a:cubicBezTo>
                <a:cubicBezTo>
                  <a:pt x="83" y="60"/>
                  <a:pt x="83" y="60"/>
                  <a:pt x="83" y="60"/>
                </a:cubicBezTo>
                <a:cubicBezTo>
                  <a:pt x="83" y="46"/>
                  <a:pt x="77" y="31"/>
                  <a:pt x="67" y="21"/>
                </a:cubicBezTo>
                <a:cubicBezTo>
                  <a:pt x="50" y="4"/>
                  <a:pt x="26" y="0"/>
                  <a:pt x="6" y="9"/>
                </a:cubicBezTo>
                <a:cubicBezTo>
                  <a:pt x="4" y="10"/>
                  <a:pt x="1" y="12"/>
                  <a:pt x="1" y="15"/>
                </a:cubicBezTo>
                <a:cubicBezTo>
                  <a:pt x="0" y="18"/>
                  <a:pt x="1" y="21"/>
                  <a:pt x="3" y="23"/>
                </a:cubicBezTo>
                <a:close/>
                <a:moveTo>
                  <a:pt x="3" y="23"/>
                </a:moveTo>
                <a:cubicBezTo>
                  <a:pt x="3" y="23"/>
                  <a:pt x="3" y="23"/>
                  <a:pt x="3" y="23"/>
                </a:cubicBezTo>
              </a:path>
            </a:pathLst>
          </a:custGeom>
          <a:solidFill>
            <a:srgbClr val="FFFFFF"/>
          </a:solidFill>
          <a:ln w="9360">
            <a:noFill/>
          </a:ln>
        </p:spPr>
        <p:style>
          <a:lnRef idx="0">
            <a:srgbClr val="FFFFFF"/>
          </a:lnRef>
          <a:fillRef idx="0">
            <a:srgbClr val="FFFFFF"/>
          </a:fillRef>
          <a:effectRef idx="0">
            <a:srgbClr val="FFFFFF"/>
          </a:effectRef>
          <a:fontRef idx="minor"/>
        </p:style>
      </p:sp>
      <p:sp>
        <p:nvSpPr>
          <p:cNvPr id="162" name="CustomShape 9"/>
          <p:cNvSpPr/>
          <p:nvPr/>
        </p:nvSpPr>
        <p:spPr>
          <a:xfrm>
            <a:off x="7022880" y="2456640"/>
            <a:ext cx="421560" cy="390600"/>
          </a:xfrm>
          <a:custGeom>
            <a:avLst/>
            <a:gdLst/>
            <a:ahLst/>
            <a:cxnLst/>
            <a:rect l="l" t="t" r="r" b="b"/>
            <a:pathLst>
              <a:path w="94" h="87">
                <a:moveTo>
                  <a:pt x="94" y="72"/>
                </a:moveTo>
                <a:cubicBezTo>
                  <a:pt x="94" y="69"/>
                  <a:pt x="93" y="66"/>
                  <a:pt x="91" y="64"/>
                </a:cubicBezTo>
                <a:cubicBezTo>
                  <a:pt x="89" y="61"/>
                  <a:pt x="85" y="61"/>
                  <a:pt x="82" y="62"/>
                </a:cubicBezTo>
                <a:cubicBezTo>
                  <a:pt x="68" y="68"/>
                  <a:pt x="52" y="65"/>
                  <a:pt x="41" y="54"/>
                </a:cubicBezTo>
                <a:cubicBezTo>
                  <a:pt x="34" y="48"/>
                  <a:pt x="31" y="40"/>
                  <a:pt x="30" y="32"/>
                </a:cubicBezTo>
                <a:cubicBezTo>
                  <a:pt x="34" y="35"/>
                  <a:pt x="34" y="35"/>
                  <a:pt x="34" y="35"/>
                </a:cubicBezTo>
                <a:cubicBezTo>
                  <a:pt x="35" y="36"/>
                  <a:pt x="37" y="36"/>
                  <a:pt x="39" y="35"/>
                </a:cubicBezTo>
                <a:cubicBezTo>
                  <a:pt x="40" y="34"/>
                  <a:pt x="41" y="32"/>
                  <a:pt x="40" y="31"/>
                </a:cubicBezTo>
                <a:cubicBezTo>
                  <a:pt x="29" y="2"/>
                  <a:pt x="29" y="2"/>
                  <a:pt x="29" y="2"/>
                </a:cubicBezTo>
                <a:cubicBezTo>
                  <a:pt x="29" y="1"/>
                  <a:pt x="28" y="0"/>
                  <a:pt x="26" y="0"/>
                </a:cubicBezTo>
                <a:cubicBezTo>
                  <a:pt x="25" y="0"/>
                  <a:pt x="24" y="0"/>
                  <a:pt x="23" y="1"/>
                </a:cubicBezTo>
                <a:cubicBezTo>
                  <a:pt x="1" y="22"/>
                  <a:pt x="1" y="22"/>
                  <a:pt x="1" y="22"/>
                </a:cubicBezTo>
                <a:cubicBezTo>
                  <a:pt x="0" y="24"/>
                  <a:pt x="0" y="25"/>
                  <a:pt x="1" y="27"/>
                </a:cubicBezTo>
                <a:cubicBezTo>
                  <a:pt x="2" y="28"/>
                  <a:pt x="3" y="29"/>
                  <a:pt x="5" y="29"/>
                </a:cubicBezTo>
                <a:cubicBezTo>
                  <a:pt x="12" y="28"/>
                  <a:pt x="12" y="28"/>
                  <a:pt x="12" y="28"/>
                </a:cubicBezTo>
                <a:cubicBezTo>
                  <a:pt x="12" y="42"/>
                  <a:pt x="17" y="56"/>
                  <a:pt x="28" y="66"/>
                </a:cubicBezTo>
                <a:cubicBezTo>
                  <a:pt x="44" y="83"/>
                  <a:pt x="68" y="87"/>
                  <a:pt x="88" y="79"/>
                </a:cubicBezTo>
                <a:cubicBezTo>
                  <a:pt x="91" y="77"/>
                  <a:pt x="93" y="75"/>
                  <a:pt x="94" y="72"/>
                </a:cubicBezTo>
                <a:close/>
                <a:moveTo>
                  <a:pt x="94" y="72"/>
                </a:moveTo>
                <a:cubicBezTo>
                  <a:pt x="94" y="72"/>
                  <a:pt x="94" y="72"/>
                  <a:pt x="94" y="72"/>
                </a:cubicBezTo>
              </a:path>
            </a:pathLst>
          </a:custGeom>
          <a:solidFill>
            <a:srgbClr val="FFFFFF"/>
          </a:solidFill>
          <a:ln w="9360">
            <a:noFill/>
          </a:ln>
        </p:spPr>
        <p:style>
          <a:lnRef idx="0">
            <a:srgbClr val="FFFFFF"/>
          </a:lnRef>
          <a:fillRef idx="0">
            <a:srgbClr val="FFFFFF"/>
          </a:fillRef>
          <a:effectRef idx="0">
            <a:srgbClr val="FFFFFF"/>
          </a:effectRef>
          <a:fontRef idx="minor"/>
        </p:style>
      </p:sp>
      <p:sp>
        <p:nvSpPr>
          <p:cNvPr id="163" name="CustomShape 10"/>
          <p:cNvSpPr/>
          <p:nvPr/>
        </p:nvSpPr>
        <p:spPr>
          <a:xfrm>
            <a:off x="6982200" y="4811760"/>
            <a:ext cx="349920" cy="352440"/>
          </a:xfrm>
          <a:custGeom>
            <a:avLst/>
            <a:gdLst/>
            <a:ahLst/>
            <a:cxnLst/>
            <a:rect l="l" t="t" r="r" b="b"/>
            <a:pathLst>
              <a:path w="78" h="79">
                <a:moveTo>
                  <a:pt x="9" y="48"/>
                </a:moveTo>
                <a:cubicBezTo>
                  <a:pt x="9" y="50"/>
                  <a:pt x="10" y="53"/>
                  <a:pt x="12" y="55"/>
                </a:cubicBezTo>
                <a:cubicBezTo>
                  <a:pt x="8" y="59"/>
                  <a:pt x="8" y="59"/>
                  <a:pt x="8" y="59"/>
                </a:cubicBezTo>
                <a:cubicBezTo>
                  <a:pt x="7" y="61"/>
                  <a:pt x="7" y="63"/>
                  <a:pt x="8" y="64"/>
                </a:cubicBezTo>
                <a:cubicBezTo>
                  <a:pt x="14" y="70"/>
                  <a:pt x="14" y="70"/>
                  <a:pt x="14" y="70"/>
                </a:cubicBezTo>
                <a:cubicBezTo>
                  <a:pt x="16" y="71"/>
                  <a:pt x="18" y="71"/>
                  <a:pt x="19" y="70"/>
                </a:cubicBezTo>
                <a:cubicBezTo>
                  <a:pt x="23" y="67"/>
                  <a:pt x="23" y="67"/>
                  <a:pt x="23" y="67"/>
                </a:cubicBezTo>
                <a:cubicBezTo>
                  <a:pt x="26" y="68"/>
                  <a:pt x="28" y="69"/>
                  <a:pt x="31" y="70"/>
                </a:cubicBezTo>
                <a:cubicBezTo>
                  <a:pt x="31" y="75"/>
                  <a:pt x="31" y="75"/>
                  <a:pt x="31" y="75"/>
                </a:cubicBezTo>
                <a:cubicBezTo>
                  <a:pt x="31" y="77"/>
                  <a:pt x="33" y="79"/>
                  <a:pt x="35" y="79"/>
                </a:cubicBezTo>
                <a:cubicBezTo>
                  <a:pt x="43" y="79"/>
                  <a:pt x="43" y="79"/>
                  <a:pt x="43" y="79"/>
                </a:cubicBezTo>
                <a:cubicBezTo>
                  <a:pt x="45" y="79"/>
                  <a:pt x="47" y="77"/>
                  <a:pt x="47" y="75"/>
                </a:cubicBezTo>
                <a:cubicBezTo>
                  <a:pt x="47" y="70"/>
                  <a:pt x="47" y="70"/>
                  <a:pt x="47" y="70"/>
                </a:cubicBezTo>
                <a:cubicBezTo>
                  <a:pt x="50" y="69"/>
                  <a:pt x="53" y="68"/>
                  <a:pt x="55" y="67"/>
                </a:cubicBezTo>
                <a:cubicBezTo>
                  <a:pt x="59" y="70"/>
                  <a:pt x="59" y="70"/>
                  <a:pt x="59" y="70"/>
                </a:cubicBezTo>
                <a:cubicBezTo>
                  <a:pt x="61" y="71"/>
                  <a:pt x="63" y="71"/>
                  <a:pt x="64" y="70"/>
                </a:cubicBezTo>
                <a:cubicBezTo>
                  <a:pt x="70" y="64"/>
                  <a:pt x="70" y="64"/>
                  <a:pt x="70" y="64"/>
                </a:cubicBezTo>
                <a:cubicBezTo>
                  <a:pt x="71" y="63"/>
                  <a:pt x="71" y="61"/>
                  <a:pt x="70" y="59"/>
                </a:cubicBezTo>
                <a:cubicBezTo>
                  <a:pt x="67" y="55"/>
                  <a:pt x="67" y="55"/>
                  <a:pt x="67" y="55"/>
                </a:cubicBezTo>
                <a:cubicBezTo>
                  <a:pt x="68" y="53"/>
                  <a:pt x="70" y="50"/>
                  <a:pt x="70" y="48"/>
                </a:cubicBezTo>
                <a:cubicBezTo>
                  <a:pt x="75" y="47"/>
                  <a:pt x="75" y="47"/>
                  <a:pt x="75" y="47"/>
                </a:cubicBezTo>
                <a:cubicBezTo>
                  <a:pt x="77" y="47"/>
                  <a:pt x="78" y="45"/>
                  <a:pt x="78" y="43"/>
                </a:cubicBezTo>
                <a:cubicBezTo>
                  <a:pt x="78" y="35"/>
                  <a:pt x="78" y="35"/>
                  <a:pt x="78" y="35"/>
                </a:cubicBezTo>
                <a:cubicBezTo>
                  <a:pt x="78" y="33"/>
                  <a:pt x="77" y="32"/>
                  <a:pt x="75" y="31"/>
                </a:cubicBezTo>
                <a:cubicBezTo>
                  <a:pt x="70" y="31"/>
                  <a:pt x="70" y="31"/>
                  <a:pt x="70" y="31"/>
                </a:cubicBezTo>
                <a:cubicBezTo>
                  <a:pt x="70" y="28"/>
                  <a:pt x="69" y="26"/>
                  <a:pt x="67" y="23"/>
                </a:cubicBezTo>
                <a:cubicBezTo>
                  <a:pt x="70" y="20"/>
                  <a:pt x="70" y="20"/>
                  <a:pt x="70" y="20"/>
                </a:cubicBezTo>
                <a:cubicBezTo>
                  <a:pt x="71" y="18"/>
                  <a:pt x="71" y="16"/>
                  <a:pt x="70" y="15"/>
                </a:cubicBezTo>
                <a:cubicBezTo>
                  <a:pt x="64" y="9"/>
                  <a:pt x="64" y="9"/>
                  <a:pt x="64" y="9"/>
                </a:cubicBezTo>
                <a:cubicBezTo>
                  <a:pt x="63" y="7"/>
                  <a:pt x="61" y="7"/>
                  <a:pt x="59" y="8"/>
                </a:cubicBezTo>
                <a:cubicBezTo>
                  <a:pt x="56" y="11"/>
                  <a:pt x="56" y="11"/>
                  <a:pt x="56" y="11"/>
                </a:cubicBezTo>
                <a:cubicBezTo>
                  <a:pt x="53" y="10"/>
                  <a:pt x="51" y="9"/>
                  <a:pt x="48" y="8"/>
                </a:cubicBezTo>
                <a:cubicBezTo>
                  <a:pt x="47" y="3"/>
                  <a:pt x="47" y="3"/>
                  <a:pt x="47" y="3"/>
                </a:cubicBezTo>
                <a:cubicBezTo>
                  <a:pt x="47" y="2"/>
                  <a:pt x="45" y="0"/>
                  <a:pt x="44" y="0"/>
                </a:cubicBezTo>
                <a:cubicBezTo>
                  <a:pt x="35" y="0"/>
                  <a:pt x="35" y="0"/>
                  <a:pt x="35" y="0"/>
                </a:cubicBezTo>
                <a:cubicBezTo>
                  <a:pt x="33" y="0"/>
                  <a:pt x="32" y="2"/>
                  <a:pt x="32" y="3"/>
                </a:cubicBezTo>
                <a:cubicBezTo>
                  <a:pt x="31" y="8"/>
                  <a:pt x="31" y="8"/>
                  <a:pt x="31" y="8"/>
                </a:cubicBezTo>
                <a:cubicBezTo>
                  <a:pt x="28" y="9"/>
                  <a:pt x="26" y="10"/>
                  <a:pt x="23" y="12"/>
                </a:cubicBezTo>
                <a:cubicBezTo>
                  <a:pt x="19" y="8"/>
                  <a:pt x="19" y="8"/>
                  <a:pt x="19" y="8"/>
                </a:cubicBezTo>
                <a:cubicBezTo>
                  <a:pt x="18" y="7"/>
                  <a:pt x="16" y="7"/>
                  <a:pt x="14" y="9"/>
                </a:cubicBezTo>
                <a:cubicBezTo>
                  <a:pt x="8" y="15"/>
                  <a:pt x="8" y="15"/>
                  <a:pt x="8" y="15"/>
                </a:cubicBezTo>
                <a:cubicBezTo>
                  <a:pt x="7" y="16"/>
                  <a:pt x="7" y="18"/>
                  <a:pt x="8" y="20"/>
                </a:cubicBezTo>
                <a:cubicBezTo>
                  <a:pt x="11" y="24"/>
                  <a:pt x="11" y="24"/>
                  <a:pt x="11" y="24"/>
                </a:cubicBezTo>
                <a:cubicBezTo>
                  <a:pt x="10" y="26"/>
                  <a:pt x="9" y="29"/>
                  <a:pt x="8" y="31"/>
                </a:cubicBezTo>
                <a:cubicBezTo>
                  <a:pt x="3" y="32"/>
                  <a:pt x="3" y="32"/>
                  <a:pt x="3" y="32"/>
                </a:cubicBezTo>
                <a:cubicBezTo>
                  <a:pt x="1" y="32"/>
                  <a:pt x="0" y="33"/>
                  <a:pt x="0" y="35"/>
                </a:cubicBezTo>
                <a:cubicBezTo>
                  <a:pt x="0" y="44"/>
                  <a:pt x="0" y="44"/>
                  <a:pt x="0" y="44"/>
                </a:cubicBezTo>
                <a:cubicBezTo>
                  <a:pt x="0" y="46"/>
                  <a:pt x="1" y="47"/>
                  <a:pt x="3" y="47"/>
                </a:cubicBezTo>
                <a:lnTo>
                  <a:pt x="9" y="48"/>
                </a:lnTo>
                <a:close/>
                <a:moveTo>
                  <a:pt x="39" y="25"/>
                </a:moveTo>
                <a:cubicBezTo>
                  <a:pt x="47" y="25"/>
                  <a:pt x="53" y="31"/>
                  <a:pt x="53" y="39"/>
                </a:cubicBezTo>
                <a:cubicBezTo>
                  <a:pt x="53" y="47"/>
                  <a:pt x="47" y="53"/>
                  <a:pt x="39" y="53"/>
                </a:cubicBezTo>
                <a:cubicBezTo>
                  <a:pt x="32" y="53"/>
                  <a:pt x="25" y="47"/>
                  <a:pt x="25" y="39"/>
                </a:cubicBezTo>
                <a:cubicBezTo>
                  <a:pt x="25" y="31"/>
                  <a:pt x="32" y="25"/>
                  <a:pt x="39" y="25"/>
                </a:cubicBezTo>
                <a:close/>
                <a:moveTo>
                  <a:pt x="39" y="25"/>
                </a:moveTo>
                <a:cubicBezTo>
                  <a:pt x="39" y="25"/>
                  <a:pt x="39" y="25"/>
                  <a:pt x="39" y="25"/>
                </a:cubicBezTo>
              </a:path>
            </a:pathLst>
          </a:custGeom>
          <a:solidFill>
            <a:srgbClr val="FFFFFF"/>
          </a:solidFill>
          <a:ln w="9360">
            <a:noFill/>
          </a:ln>
        </p:spPr>
        <p:style>
          <a:lnRef idx="0">
            <a:srgbClr val="FFFFFF"/>
          </a:lnRef>
          <a:fillRef idx="0">
            <a:srgbClr val="FFFFFF"/>
          </a:fillRef>
          <a:effectRef idx="0">
            <a:srgbClr val="FFFFFF"/>
          </a:effectRef>
          <a:fontRef idx="minor"/>
        </p:style>
      </p:sp>
      <p:sp>
        <p:nvSpPr>
          <p:cNvPr id="164" name="CustomShape 11"/>
          <p:cNvSpPr/>
          <p:nvPr/>
        </p:nvSpPr>
        <p:spPr>
          <a:xfrm>
            <a:off x="7287840" y="4990680"/>
            <a:ext cx="292680" cy="290160"/>
          </a:xfrm>
          <a:custGeom>
            <a:avLst/>
            <a:gdLst/>
            <a:ahLst/>
            <a:cxnLst/>
            <a:rect l="l" t="t" r="r" b="b"/>
            <a:pathLst>
              <a:path w="65" h="65">
                <a:moveTo>
                  <a:pt x="55" y="10"/>
                </a:moveTo>
                <a:cubicBezTo>
                  <a:pt x="51" y="6"/>
                  <a:pt x="51" y="6"/>
                  <a:pt x="51" y="6"/>
                </a:cubicBezTo>
                <a:cubicBezTo>
                  <a:pt x="49" y="5"/>
                  <a:pt x="47" y="5"/>
                  <a:pt x="46" y="6"/>
                </a:cubicBezTo>
                <a:cubicBezTo>
                  <a:pt x="44" y="9"/>
                  <a:pt x="44" y="9"/>
                  <a:pt x="44" y="9"/>
                </a:cubicBezTo>
                <a:cubicBezTo>
                  <a:pt x="41" y="8"/>
                  <a:pt x="39" y="7"/>
                  <a:pt x="37" y="7"/>
                </a:cubicBezTo>
                <a:cubicBezTo>
                  <a:pt x="36" y="3"/>
                  <a:pt x="36" y="3"/>
                  <a:pt x="36" y="3"/>
                </a:cubicBezTo>
                <a:cubicBezTo>
                  <a:pt x="36" y="1"/>
                  <a:pt x="34" y="0"/>
                  <a:pt x="32" y="0"/>
                </a:cubicBezTo>
                <a:cubicBezTo>
                  <a:pt x="27" y="1"/>
                  <a:pt x="27" y="1"/>
                  <a:pt x="27" y="1"/>
                </a:cubicBezTo>
                <a:cubicBezTo>
                  <a:pt x="25" y="1"/>
                  <a:pt x="23" y="2"/>
                  <a:pt x="23" y="4"/>
                </a:cubicBezTo>
                <a:cubicBezTo>
                  <a:pt x="23" y="8"/>
                  <a:pt x="23" y="8"/>
                  <a:pt x="23" y="8"/>
                </a:cubicBezTo>
                <a:cubicBezTo>
                  <a:pt x="21" y="9"/>
                  <a:pt x="19" y="10"/>
                  <a:pt x="17" y="11"/>
                </a:cubicBezTo>
                <a:cubicBezTo>
                  <a:pt x="14" y="9"/>
                  <a:pt x="14" y="9"/>
                  <a:pt x="14" y="9"/>
                </a:cubicBezTo>
                <a:cubicBezTo>
                  <a:pt x="13" y="8"/>
                  <a:pt x="11" y="8"/>
                  <a:pt x="9" y="10"/>
                </a:cubicBezTo>
                <a:cubicBezTo>
                  <a:pt x="6" y="14"/>
                  <a:pt x="6" y="14"/>
                  <a:pt x="6" y="14"/>
                </a:cubicBezTo>
                <a:cubicBezTo>
                  <a:pt x="4" y="16"/>
                  <a:pt x="4" y="18"/>
                  <a:pt x="6" y="19"/>
                </a:cubicBezTo>
                <a:cubicBezTo>
                  <a:pt x="8" y="22"/>
                  <a:pt x="8" y="22"/>
                  <a:pt x="8" y="22"/>
                </a:cubicBezTo>
                <a:cubicBezTo>
                  <a:pt x="7" y="24"/>
                  <a:pt x="7" y="26"/>
                  <a:pt x="6" y="28"/>
                </a:cubicBezTo>
                <a:cubicBezTo>
                  <a:pt x="3" y="29"/>
                  <a:pt x="3" y="29"/>
                  <a:pt x="3" y="29"/>
                </a:cubicBezTo>
                <a:cubicBezTo>
                  <a:pt x="1" y="29"/>
                  <a:pt x="0" y="31"/>
                  <a:pt x="0" y="33"/>
                </a:cubicBezTo>
                <a:cubicBezTo>
                  <a:pt x="0" y="38"/>
                  <a:pt x="0" y="38"/>
                  <a:pt x="0" y="38"/>
                </a:cubicBezTo>
                <a:cubicBezTo>
                  <a:pt x="1" y="40"/>
                  <a:pt x="2" y="42"/>
                  <a:pt x="4" y="42"/>
                </a:cubicBezTo>
                <a:cubicBezTo>
                  <a:pt x="8" y="42"/>
                  <a:pt x="8" y="42"/>
                  <a:pt x="8" y="42"/>
                </a:cubicBezTo>
                <a:cubicBezTo>
                  <a:pt x="9" y="44"/>
                  <a:pt x="9" y="45"/>
                  <a:pt x="11" y="47"/>
                </a:cubicBezTo>
                <a:cubicBezTo>
                  <a:pt x="8" y="51"/>
                  <a:pt x="8" y="51"/>
                  <a:pt x="8" y="51"/>
                </a:cubicBezTo>
                <a:cubicBezTo>
                  <a:pt x="7" y="52"/>
                  <a:pt x="8" y="54"/>
                  <a:pt x="9" y="55"/>
                </a:cubicBezTo>
                <a:cubicBezTo>
                  <a:pt x="14" y="59"/>
                  <a:pt x="14" y="59"/>
                  <a:pt x="14" y="59"/>
                </a:cubicBezTo>
                <a:cubicBezTo>
                  <a:pt x="15" y="60"/>
                  <a:pt x="17" y="60"/>
                  <a:pt x="18" y="59"/>
                </a:cubicBezTo>
                <a:cubicBezTo>
                  <a:pt x="21" y="56"/>
                  <a:pt x="21" y="56"/>
                  <a:pt x="21" y="56"/>
                </a:cubicBezTo>
                <a:cubicBezTo>
                  <a:pt x="23" y="57"/>
                  <a:pt x="25" y="58"/>
                  <a:pt x="27" y="58"/>
                </a:cubicBezTo>
                <a:cubicBezTo>
                  <a:pt x="28" y="62"/>
                  <a:pt x="28" y="62"/>
                  <a:pt x="28" y="62"/>
                </a:cubicBezTo>
                <a:cubicBezTo>
                  <a:pt x="28" y="64"/>
                  <a:pt x="30" y="65"/>
                  <a:pt x="32" y="65"/>
                </a:cubicBezTo>
                <a:cubicBezTo>
                  <a:pt x="38" y="64"/>
                  <a:pt x="38" y="64"/>
                  <a:pt x="38" y="64"/>
                </a:cubicBezTo>
                <a:cubicBezTo>
                  <a:pt x="39" y="64"/>
                  <a:pt x="41" y="63"/>
                  <a:pt x="41" y="61"/>
                </a:cubicBezTo>
                <a:cubicBezTo>
                  <a:pt x="41" y="57"/>
                  <a:pt x="41" y="57"/>
                  <a:pt x="41" y="57"/>
                </a:cubicBezTo>
                <a:cubicBezTo>
                  <a:pt x="43" y="56"/>
                  <a:pt x="45" y="55"/>
                  <a:pt x="47" y="54"/>
                </a:cubicBezTo>
                <a:cubicBezTo>
                  <a:pt x="50" y="56"/>
                  <a:pt x="50" y="56"/>
                  <a:pt x="50" y="56"/>
                </a:cubicBezTo>
                <a:cubicBezTo>
                  <a:pt x="52" y="57"/>
                  <a:pt x="54" y="57"/>
                  <a:pt x="55" y="56"/>
                </a:cubicBezTo>
                <a:cubicBezTo>
                  <a:pt x="59" y="51"/>
                  <a:pt x="59" y="51"/>
                  <a:pt x="59" y="51"/>
                </a:cubicBezTo>
                <a:cubicBezTo>
                  <a:pt x="60" y="50"/>
                  <a:pt x="60" y="48"/>
                  <a:pt x="59" y="46"/>
                </a:cubicBezTo>
                <a:cubicBezTo>
                  <a:pt x="56" y="44"/>
                  <a:pt x="56" y="44"/>
                  <a:pt x="56" y="44"/>
                </a:cubicBezTo>
                <a:cubicBezTo>
                  <a:pt x="57" y="42"/>
                  <a:pt x="58" y="39"/>
                  <a:pt x="58" y="37"/>
                </a:cubicBezTo>
                <a:cubicBezTo>
                  <a:pt x="62" y="37"/>
                  <a:pt x="62" y="37"/>
                  <a:pt x="62" y="37"/>
                </a:cubicBezTo>
                <a:cubicBezTo>
                  <a:pt x="63" y="36"/>
                  <a:pt x="65" y="35"/>
                  <a:pt x="64" y="33"/>
                </a:cubicBezTo>
                <a:cubicBezTo>
                  <a:pt x="64" y="27"/>
                  <a:pt x="64" y="27"/>
                  <a:pt x="64" y="27"/>
                </a:cubicBezTo>
                <a:cubicBezTo>
                  <a:pt x="64" y="25"/>
                  <a:pt x="62" y="24"/>
                  <a:pt x="60" y="24"/>
                </a:cubicBezTo>
                <a:cubicBezTo>
                  <a:pt x="57" y="24"/>
                  <a:pt x="57" y="24"/>
                  <a:pt x="57" y="24"/>
                </a:cubicBezTo>
                <a:cubicBezTo>
                  <a:pt x="56" y="21"/>
                  <a:pt x="55" y="20"/>
                  <a:pt x="54" y="18"/>
                </a:cubicBezTo>
                <a:cubicBezTo>
                  <a:pt x="56" y="15"/>
                  <a:pt x="56" y="15"/>
                  <a:pt x="56" y="15"/>
                </a:cubicBezTo>
                <a:cubicBezTo>
                  <a:pt x="57" y="13"/>
                  <a:pt x="57" y="11"/>
                  <a:pt x="55" y="10"/>
                </a:cubicBezTo>
                <a:close/>
                <a:moveTo>
                  <a:pt x="33" y="44"/>
                </a:moveTo>
                <a:cubicBezTo>
                  <a:pt x="27" y="44"/>
                  <a:pt x="21" y="40"/>
                  <a:pt x="21" y="33"/>
                </a:cubicBezTo>
                <a:cubicBezTo>
                  <a:pt x="20" y="27"/>
                  <a:pt x="25" y="21"/>
                  <a:pt x="31" y="21"/>
                </a:cubicBezTo>
                <a:cubicBezTo>
                  <a:pt x="38" y="20"/>
                  <a:pt x="43" y="25"/>
                  <a:pt x="44" y="31"/>
                </a:cubicBezTo>
                <a:cubicBezTo>
                  <a:pt x="44" y="38"/>
                  <a:pt x="40" y="43"/>
                  <a:pt x="33" y="44"/>
                </a:cubicBezTo>
                <a:close/>
                <a:moveTo>
                  <a:pt x="33" y="44"/>
                </a:moveTo>
                <a:cubicBezTo>
                  <a:pt x="33" y="44"/>
                  <a:pt x="33" y="44"/>
                  <a:pt x="33" y="44"/>
                </a:cubicBezTo>
              </a:path>
            </a:pathLst>
          </a:custGeom>
          <a:solidFill>
            <a:srgbClr val="FFFFFF"/>
          </a:solidFill>
          <a:ln w="9360">
            <a:noFill/>
          </a:ln>
        </p:spPr>
        <p:style>
          <a:lnRef idx="0">
            <a:srgbClr val="FFFFFF"/>
          </a:lnRef>
          <a:fillRef idx="0">
            <a:srgbClr val="FFFFFF"/>
          </a:fillRef>
          <a:effectRef idx="0">
            <a:srgbClr val="FFFFFF"/>
          </a:effectRef>
          <a:fontRef idx="minor"/>
        </p:style>
      </p:sp>
      <p:sp>
        <p:nvSpPr>
          <p:cNvPr id="165" name="CustomShape 12"/>
          <p:cNvSpPr/>
          <p:nvPr/>
        </p:nvSpPr>
        <p:spPr>
          <a:xfrm>
            <a:off x="7099200" y="5165280"/>
            <a:ext cx="232920" cy="232920"/>
          </a:xfrm>
          <a:custGeom>
            <a:avLst/>
            <a:gdLst/>
            <a:ahLst/>
            <a:cxnLst/>
            <a:rect l="l" t="t" r="r" b="b"/>
            <a:pathLst>
              <a:path w="52" h="52">
                <a:moveTo>
                  <a:pt x="3" y="21"/>
                </a:moveTo>
                <a:cubicBezTo>
                  <a:pt x="1" y="21"/>
                  <a:pt x="0" y="22"/>
                  <a:pt x="0" y="24"/>
                </a:cubicBezTo>
                <a:cubicBezTo>
                  <a:pt x="0" y="28"/>
                  <a:pt x="0" y="28"/>
                  <a:pt x="0" y="28"/>
                </a:cubicBezTo>
                <a:cubicBezTo>
                  <a:pt x="0" y="29"/>
                  <a:pt x="1" y="31"/>
                  <a:pt x="3" y="31"/>
                </a:cubicBezTo>
                <a:cubicBezTo>
                  <a:pt x="6" y="32"/>
                  <a:pt x="6" y="32"/>
                  <a:pt x="6" y="32"/>
                </a:cubicBezTo>
                <a:cubicBezTo>
                  <a:pt x="6" y="33"/>
                  <a:pt x="7" y="35"/>
                  <a:pt x="7" y="36"/>
                </a:cubicBezTo>
                <a:cubicBezTo>
                  <a:pt x="6" y="38"/>
                  <a:pt x="6" y="38"/>
                  <a:pt x="6" y="38"/>
                </a:cubicBezTo>
                <a:cubicBezTo>
                  <a:pt x="5" y="40"/>
                  <a:pt x="5" y="42"/>
                  <a:pt x="6" y="43"/>
                </a:cubicBezTo>
                <a:cubicBezTo>
                  <a:pt x="9" y="45"/>
                  <a:pt x="9" y="45"/>
                  <a:pt x="9" y="45"/>
                </a:cubicBezTo>
                <a:cubicBezTo>
                  <a:pt x="10" y="47"/>
                  <a:pt x="12" y="47"/>
                  <a:pt x="13" y="46"/>
                </a:cubicBezTo>
                <a:cubicBezTo>
                  <a:pt x="15" y="44"/>
                  <a:pt x="15" y="44"/>
                  <a:pt x="15" y="44"/>
                </a:cubicBezTo>
                <a:cubicBezTo>
                  <a:pt x="17" y="45"/>
                  <a:pt x="18" y="46"/>
                  <a:pt x="20" y="46"/>
                </a:cubicBezTo>
                <a:cubicBezTo>
                  <a:pt x="20" y="49"/>
                  <a:pt x="20" y="49"/>
                  <a:pt x="20" y="49"/>
                </a:cubicBezTo>
                <a:cubicBezTo>
                  <a:pt x="21" y="51"/>
                  <a:pt x="22" y="52"/>
                  <a:pt x="24" y="52"/>
                </a:cubicBezTo>
                <a:cubicBezTo>
                  <a:pt x="27" y="52"/>
                  <a:pt x="27" y="52"/>
                  <a:pt x="27" y="52"/>
                </a:cubicBezTo>
                <a:cubicBezTo>
                  <a:pt x="29" y="52"/>
                  <a:pt x="31" y="51"/>
                  <a:pt x="31" y="49"/>
                </a:cubicBezTo>
                <a:cubicBezTo>
                  <a:pt x="31" y="47"/>
                  <a:pt x="31" y="47"/>
                  <a:pt x="31" y="47"/>
                </a:cubicBezTo>
                <a:cubicBezTo>
                  <a:pt x="33" y="46"/>
                  <a:pt x="35" y="45"/>
                  <a:pt x="36" y="45"/>
                </a:cubicBezTo>
                <a:cubicBezTo>
                  <a:pt x="38" y="46"/>
                  <a:pt x="38" y="46"/>
                  <a:pt x="38" y="46"/>
                </a:cubicBezTo>
                <a:cubicBezTo>
                  <a:pt x="40" y="47"/>
                  <a:pt x="42" y="47"/>
                  <a:pt x="43" y="46"/>
                </a:cubicBezTo>
                <a:cubicBezTo>
                  <a:pt x="46" y="43"/>
                  <a:pt x="46" y="43"/>
                  <a:pt x="46" y="43"/>
                </a:cubicBezTo>
                <a:cubicBezTo>
                  <a:pt x="47" y="42"/>
                  <a:pt x="47" y="40"/>
                  <a:pt x="46" y="39"/>
                </a:cubicBezTo>
                <a:cubicBezTo>
                  <a:pt x="45" y="37"/>
                  <a:pt x="45" y="37"/>
                  <a:pt x="45" y="37"/>
                </a:cubicBezTo>
                <a:cubicBezTo>
                  <a:pt x="45" y="35"/>
                  <a:pt x="46" y="33"/>
                  <a:pt x="47" y="32"/>
                </a:cubicBezTo>
                <a:cubicBezTo>
                  <a:pt x="49" y="32"/>
                  <a:pt x="49" y="32"/>
                  <a:pt x="49" y="32"/>
                </a:cubicBezTo>
                <a:cubicBezTo>
                  <a:pt x="51" y="31"/>
                  <a:pt x="52" y="30"/>
                  <a:pt x="52" y="28"/>
                </a:cubicBezTo>
                <a:cubicBezTo>
                  <a:pt x="52" y="24"/>
                  <a:pt x="52" y="24"/>
                  <a:pt x="52" y="24"/>
                </a:cubicBezTo>
                <a:cubicBezTo>
                  <a:pt x="52" y="23"/>
                  <a:pt x="51" y="21"/>
                  <a:pt x="49" y="21"/>
                </a:cubicBezTo>
                <a:cubicBezTo>
                  <a:pt x="47" y="21"/>
                  <a:pt x="47" y="21"/>
                  <a:pt x="47" y="21"/>
                </a:cubicBezTo>
                <a:cubicBezTo>
                  <a:pt x="46" y="19"/>
                  <a:pt x="46" y="17"/>
                  <a:pt x="45" y="16"/>
                </a:cubicBezTo>
                <a:cubicBezTo>
                  <a:pt x="46" y="14"/>
                  <a:pt x="46" y="14"/>
                  <a:pt x="46" y="14"/>
                </a:cubicBezTo>
                <a:cubicBezTo>
                  <a:pt x="47" y="12"/>
                  <a:pt x="47" y="10"/>
                  <a:pt x="46" y="9"/>
                </a:cubicBezTo>
                <a:cubicBezTo>
                  <a:pt x="44" y="7"/>
                  <a:pt x="44" y="7"/>
                  <a:pt x="44" y="7"/>
                </a:cubicBezTo>
                <a:cubicBezTo>
                  <a:pt x="42" y="5"/>
                  <a:pt x="40" y="5"/>
                  <a:pt x="39" y="6"/>
                </a:cubicBezTo>
                <a:cubicBezTo>
                  <a:pt x="37" y="8"/>
                  <a:pt x="37" y="8"/>
                  <a:pt x="37" y="8"/>
                </a:cubicBezTo>
                <a:cubicBezTo>
                  <a:pt x="36" y="7"/>
                  <a:pt x="34" y="6"/>
                  <a:pt x="32" y="5"/>
                </a:cubicBezTo>
                <a:cubicBezTo>
                  <a:pt x="32" y="3"/>
                  <a:pt x="32" y="3"/>
                  <a:pt x="32" y="3"/>
                </a:cubicBezTo>
                <a:cubicBezTo>
                  <a:pt x="32" y="1"/>
                  <a:pt x="30" y="0"/>
                  <a:pt x="28" y="0"/>
                </a:cubicBezTo>
                <a:cubicBezTo>
                  <a:pt x="25" y="0"/>
                  <a:pt x="25" y="0"/>
                  <a:pt x="25" y="0"/>
                </a:cubicBezTo>
                <a:cubicBezTo>
                  <a:pt x="23" y="0"/>
                  <a:pt x="21" y="1"/>
                  <a:pt x="21" y="3"/>
                </a:cubicBezTo>
                <a:cubicBezTo>
                  <a:pt x="21" y="5"/>
                  <a:pt x="21" y="5"/>
                  <a:pt x="21" y="5"/>
                </a:cubicBezTo>
                <a:cubicBezTo>
                  <a:pt x="19" y="6"/>
                  <a:pt x="17" y="6"/>
                  <a:pt x="16" y="7"/>
                </a:cubicBezTo>
                <a:cubicBezTo>
                  <a:pt x="14" y="6"/>
                  <a:pt x="14" y="6"/>
                  <a:pt x="14" y="6"/>
                </a:cubicBezTo>
                <a:cubicBezTo>
                  <a:pt x="12" y="5"/>
                  <a:pt x="10" y="5"/>
                  <a:pt x="9" y="6"/>
                </a:cubicBezTo>
                <a:cubicBezTo>
                  <a:pt x="6" y="9"/>
                  <a:pt x="6" y="9"/>
                  <a:pt x="6" y="9"/>
                </a:cubicBezTo>
                <a:cubicBezTo>
                  <a:pt x="5" y="10"/>
                  <a:pt x="5" y="12"/>
                  <a:pt x="6" y="13"/>
                </a:cubicBezTo>
                <a:cubicBezTo>
                  <a:pt x="8" y="15"/>
                  <a:pt x="8" y="15"/>
                  <a:pt x="8" y="15"/>
                </a:cubicBezTo>
                <a:cubicBezTo>
                  <a:pt x="7" y="17"/>
                  <a:pt x="6" y="19"/>
                  <a:pt x="6" y="20"/>
                </a:cubicBezTo>
                <a:lnTo>
                  <a:pt x="3" y="21"/>
                </a:lnTo>
                <a:close/>
                <a:moveTo>
                  <a:pt x="26" y="16"/>
                </a:moveTo>
                <a:cubicBezTo>
                  <a:pt x="31" y="17"/>
                  <a:pt x="36" y="21"/>
                  <a:pt x="36" y="26"/>
                </a:cubicBezTo>
                <a:cubicBezTo>
                  <a:pt x="35" y="31"/>
                  <a:pt x="31" y="35"/>
                  <a:pt x="26" y="35"/>
                </a:cubicBezTo>
                <a:cubicBezTo>
                  <a:pt x="21" y="35"/>
                  <a:pt x="17" y="31"/>
                  <a:pt x="17" y="26"/>
                </a:cubicBezTo>
                <a:cubicBezTo>
                  <a:pt x="17" y="21"/>
                  <a:pt x="21" y="16"/>
                  <a:pt x="26" y="16"/>
                </a:cubicBezTo>
                <a:close/>
                <a:moveTo>
                  <a:pt x="26" y="16"/>
                </a:moveTo>
                <a:cubicBezTo>
                  <a:pt x="26" y="16"/>
                  <a:pt x="26" y="16"/>
                  <a:pt x="26" y="16"/>
                </a:cubicBezTo>
              </a:path>
            </a:pathLst>
          </a:custGeom>
          <a:solidFill>
            <a:srgbClr val="FFFFFF"/>
          </a:solidFill>
          <a:ln w="9360">
            <a:noFill/>
          </a:ln>
        </p:spPr>
        <p:style>
          <a:lnRef idx="0">
            <a:srgbClr val="FFFFFF"/>
          </a:lnRef>
          <a:fillRef idx="0">
            <a:srgbClr val="FFFFFF"/>
          </a:fillRef>
          <a:effectRef idx="0">
            <a:srgbClr val="FFFFFF"/>
          </a:effectRef>
          <a:fontRef idx="minor"/>
        </p:style>
      </p:sp>
      <p:sp>
        <p:nvSpPr>
          <p:cNvPr id="166" name="CustomShape 13"/>
          <p:cNvSpPr/>
          <p:nvPr/>
        </p:nvSpPr>
        <p:spPr>
          <a:xfrm>
            <a:off x="4619880" y="2277720"/>
            <a:ext cx="421560" cy="627120"/>
          </a:xfrm>
          <a:custGeom>
            <a:avLst/>
            <a:gdLst/>
            <a:ahLst/>
            <a:cxnLst/>
            <a:rect l="l" t="t" r="r" b="b"/>
            <a:pathLst>
              <a:path w="94" h="140">
                <a:moveTo>
                  <a:pt x="94" y="46"/>
                </a:moveTo>
                <a:cubicBezTo>
                  <a:pt x="94" y="20"/>
                  <a:pt x="73" y="0"/>
                  <a:pt x="47" y="0"/>
                </a:cubicBezTo>
                <a:cubicBezTo>
                  <a:pt x="21" y="0"/>
                  <a:pt x="0" y="21"/>
                  <a:pt x="0" y="47"/>
                </a:cubicBezTo>
                <a:cubicBezTo>
                  <a:pt x="0" y="58"/>
                  <a:pt x="4" y="68"/>
                  <a:pt x="10" y="76"/>
                </a:cubicBezTo>
                <a:cubicBezTo>
                  <a:pt x="15" y="82"/>
                  <a:pt x="20" y="89"/>
                  <a:pt x="23" y="95"/>
                </a:cubicBezTo>
                <a:cubicBezTo>
                  <a:pt x="24" y="124"/>
                  <a:pt x="24" y="124"/>
                  <a:pt x="24" y="124"/>
                </a:cubicBezTo>
                <a:cubicBezTo>
                  <a:pt x="24" y="126"/>
                  <a:pt x="26" y="128"/>
                  <a:pt x="28" y="128"/>
                </a:cubicBezTo>
                <a:cubicBezTo>
                  <a:pt x="34" y="128"/>
                  <a:pt x="34" y="128"/>
                  <a:pt x="34" y="128"/>
                </a:cubicBezTo>
                <a:cubicBezTo>
                  <a:pt x="34" y="130"/>
                  <a:pt x="34" y="130"/>
                  <a:pt x="34" y="130"/>
                </a:cubicBezTo>
                <a:cubicBezTo>
                  <a:pt x="34" y="136"/>
                  <a:pt x="38" y="140"/>
                  <a:pt x="44" y="140"/>
                </a:cubicBezTo>
                <a:cubicBezTo>
                  <a:pt x="52" y="140"/>
                  <a:pt x="52" y="140"/>
                  <a:pt x="52" y="140"/>
                </a:cubicBezTo>
                <a:cubicBezTo>
                  <a:pt x="58" y="140"/>
                  <a:pt x="62" y="136"/>
                  <a:pt x="62" y="130"/>
                </a:cubicBezTo>
                <a:cubicBezTo>
                  <a:pt x="62" y="128"/>
                  <a:pt x="62" y="128"/>
                  <a:pt x="62" y="128"/>
                </a:cubicBezTo>
                <a:cubicBezTo>
                  <a:pt x="67" y="128"/>
                  <a:pt x="67" y="128"/>
                  <a:pt x="67" y="128"/>
                </a:cubicBezTo>
                <a:cubicBezTo>
                  <a:pt x="70" y="128"/>
                  <a:pt x="72" y="126"/>
                  <a:pt x="72" y="123"/>
                </a:cubicBezTo>
                <a:cubicBezTo>
                  <a:pt x="72" y="94"/>
                  <a:pt x="72" y="94"/>
                  <a:pt x="72" y="94"/>
                </a:cubicBezTo>
                <a:cubicBezTo>
                  <a:pt x="75" y="88"/>
                  <a:pt x="80" y="82"/>
                  <a:pt x="84" y="76"/>
                </a:cubicBezTo>
                <a:cubicBezTo>
                  <a:pt x="91" y="67"/>
                  <a:pt x="94" y="57"/>
                  <a:pt x="94" y="46"/>
                </a:cubicBezTo>
                <a:close/>
                <a:moveTo>
                  <a:pt x="41" y="89"/>
                </a:moveTo>
                <a:cubicBezTo>
                  <a:pt x="32" y="53"/>
                  <a:pt x="32" y="53"/>
                  <a:pt x="32" y="53"/>
                </a:cubicBezTo>
                <a:cubicBezTo>
                  <a:pt x="37" y="50"/>
                  <a:pt x="37" y="50"/>
                  <a:pt x="37" y="50"/>
                </a:cubicBezTo>
                <a:cubicBezTo>
                  <a:pt x="43" y="56"/>
                  <a:pt x="43" y="56"/>
                  <a:pt x="43" y="56"/>
                </a:cubicBezTo>
                <a:cubicBezTo>
                  <a:pt x="44" y="56"/>
                  <a:pt x="44" y="56"/>
                  <a:pt x="45" y="56"/>
                </a:cubicBezTo>
                <a:cubicBezTo>
                  <a:pt x="46" y="56"/>
                  <a:pt x="46" y="56"/>
                  <a:pt x="47" y="56"/>
                </a:cubicBezTo>
                <a:cubicBezTo>
                  <a:pt x="52" y="49"/>
                  <a:pt x="52" y="49"/>
                  <a:pt x="52" y="49"/>
                </a:cubicBezTo>
                <a:cubicBezTo>
                  <a:pt x="55" y="55"/>
                  <a:pt x="55" y="55"/>
                  <a:pt x="55" y="55"/>
                </a:cubicBezTo>
                <a:cubicBezTo>
                  <a:pt x="55" y="56"/>
                  <a:pt x="56" y="56"/>
                  <a:pt x="57" y="56"/>
                </a:cubicBezTo>
                <a:cubicBezTo>
                  <a:pt x="57" y="56"/>
                  <a:pt x="58" y="56"/>
                  <a:pt x="58" y="56"/>
                </a:cubicBezTo>
                <a:cubicBezTo>
                  <a:pt x="62" y="54"/>
                  <a:pt x="62" y="54"/>
                  <a:pt x="62" y="54"/>
                </a:cubicBezTo>
                <a:cubicBezTo>
                  <a:pt x="54" y="89"/>
                  <a:pt x="54" y="89"/>
                  <a:pt x="54" y="89"/>
                </a:cubicBezTo>
                <a:lnTo>
                  <a:pt x="41" y="89"/>
                </a:lnTo>
                <a:close/>
                <a:moveTo>
                  <a:pt x="62" y="98"/>
                </a:moveTo>
                <a:cubicBezTo>
                  <a:pt x="62" y="106"/>
                  <a:pt x="62" y="106"/>
                  <a:pt x="62" y="106"/>
                </a:cubicBezTo>
                <a:cubicBezTo>
                  <a:pt x="33" y="106"/>
                  <a:pt x="33" y="106"/>
                  <a:pt x="33" y="106"/>
                </a:cubicBezTo>
                <a:cubicBezTo>
                  <a:pt x="33" y="98"/>
                  <a:pt x="33" y="98"/>
                  <a:pt x="33" y="98"/>
                </a:cubicBezTo>
                <a:lnTo>
                  <a:pt x="62" y="98"/>
                </a:lnTo>
                <a:close/>
                <a:moveTo>
                  <a:pt x="33" y="119"/>
                </a:moveTo>
                <a:cubicBezTo>
                  <a:pt x="33" y="111"/>
                  <a:pt x="33" y="111"/>
                  <a:pt x="33" y="111"/>
                </a:cubicBezTo>
                <a:cubicBezTo>
                  <a:pt x="62" y="111"/>
                  <a:pt x="62" y="111"/>
                  <a:pt x="62" y="111"/>
                </a:cubicBezTo>
                <a:cubicBezTo>
                  <a:pt x="62" y="118"/>
                  <a:pt x="62" y="118"/>
                  <a:pt x="62" y="118"/>
                </a:cubicBezTo>
                <a:lnTo>
                  <a:pt x="33" y="119"/>
                </a:lnTo>
                <a:close/>
                <a:moveTo>
                  <a:pt x="64" y="88"/>
                </a:moveTo>
                <a:cubicBezTo>
                  <a:pt x="62" y="88"/>
                  <a:pt x="62" y="88"/>
                  <a:pt x="62" y="88"/>
                </a:cubicBezTo>
                <a:cubicBezTo>
                  <a:pt x="70" y="49"/>
                  <a:pt x="70" y="49"/>
                  <a:pt x="70" y="49"/>
                </a:cubicBezTo>
                <a:cubicBezTo>
                  <a:pt x="71" y="48"/>
                  <a:pt x="69" y="46"/>
                  <a:pt x="67" y="45"/>
                </a:cubicBezTo>
                <a:cubicBezTo>
                  <a:pt x="66" y="45"/>
                  <a:pt x="64" y="46"/>
                  <a:pt x="63" y="48"/>
                </a:cubicBezTo>
                <a:cubicBezTo>
                  <a:pt x="63" y="49"/>
                  <a:pt x="63" y="49"/>
                  <a:pt x="63" y="49"/>
                </a:cubicBezTo>
                <a:cubicBezTo>
                  <a:pt x="58" y="51"/>
                  <a:pt x="58" y="51"/>
                  <a:pt x="58" y="51"/>
                </a:cubicBezTo>
                <a:cubicBezTo>
                  <a:pt x="54" y="44"/>
                  <a:pt x="54" y="44"/>
                  <a:pt x="54" y="44"/>
                </a:cubicBezTo>
                <a:cubicBezTo>
                  <a:pt x="54" y="43"/>
                  <a:pt x="53" y="43"/>
                  <a:pt x="52" y="42"/>
                </a:cubicBezTo>
                <a:cubicBezTo>
                  <a:pt x="52" y="42"/>
                  <a:pt x="51" y="43"/>
                  <a:pt x="50" y="43"/>
                </a:cubicBezTo>
                <a:cubicBezTo>
                  <a:pt x="44" y="51"/>
                  <a:pt x="44" y="51"/>
                  <a:pt x="44" y="51"/>
                </a:cubicBezTo>
                <a:cubicBezTo>
                  <a:pt x="39" y="45"/>
                  <a:pt x="39" y="45"/>
                  <a:pt x="39" y="45"/>
                </a:cubicBezTo>
                <a:cubicBezTo>
                  <a:pt x="38" y="45"/>
                  <a:pt x="37" y="45"/>
                  <a:pt x="36" y="45"/>
                </a:cubicBezTo>
                <a:cubicBezTo>
                  <a:pt x="31" y="48"/>
                  <a:pt x="31" y="48"/>
                  <a:pt x="31" y="48"/>
                </a:cubicBezTo>
                <a:cubicBezTo>
                  <a:pt x="31" y="48"/>
                  <a:pt x="31" y="48"/>
                  <a:pt x="31" y="48"/>
                </a:cubicBezTo>
                <a:cubicBezTo>
                  <a:pt x="31" y="46"/>
                  <a:pt x="29" y="45"/>
                  <a:pt x="27" y="46"/>
                </a:cubicBezTo>
                <a:cubicBezTo>
                  <a:pt x="25" y="46"/>
                  <a:pt x="24" y="48"/>
                  <a:pt x="24" y="50"/>
                </a:cubicBezTo>
                <a:cubicBezTo>
                  <a:pt x="33" y="89"/>
                  <a:pt x="33" y="89"/>
                  <a:pt x="33" y="89"/>
                </a:cubicBezTo>
                <a:cubicBezTo>
                  <a:pt x="31" y="89"/>
                  <a:pt x="31" y="89"/>
                  <a:pt x="31" y="89"/>
                </a:cubicBezTo>
                <a:cubicBezTo>
                  <a:pt x="27" y="82"/>
                  <a:pt x="22" y="76"/>
                  <a:pt x="18" y="70"/>
                </a:cubicBezTo>
                <a:cubicBezTo>
                  <a:pt x="12" y="64"/>
                  <a:pt x="10" y="56"/>
                  <a:pt x="9" y="47"/>
                </a:cubicBezTo>
                <a:cubicBezTo>
                  <a:pt x="9" y="26"/>
                  <a:pt x="26" y="9"/>
                  <a:pt x="47" y="9"/>
                </a:cubicBezTo>
                <a:cubicBezTo>
                  <a:pt x="68" y="9"/>
                  <a:pt x="85" y="26"/>
                  <a:pt x="85" y="47"/>
                </a:cubicBezTo>
                <a:cubicBezTo>
                  <a:pt x="85" y="55"/>
                  <a:pt x="82" y="63"/>
                  <a:pt x="77" y="70"/>
                </a:cubicBezTo>
                <a:cubicBezTo>
                  <a:pt x="72" y="76"/>
                  <a:pt x="68" y="82"/>
                  <a:pt x="64" y="88"/>
                </a:cubicBezTo>
                <a:close/>
                <a:moveTo>
                  <a:pt x="64" y="88"/>
                </a:moveTo>
                <a:cubicBezTo>
                  <a:pt x="64" y="88"/>
                  <a:pt x="64" y="88"/>
                  <a:pt x="64" y="88"/>
                </a:cubicBezTo>
              </a:path>
            </a:pathLst>
          </a:custGeom>
          <a:solidFill>
            <a:srgbClr val="FFFFFF"/>
          </a:solidFill>
          <a:ln w="9360">
            <a:noFill/>
          </a:ln>
        </p:spPr>
        <p:style>
          <a:lnRef idx="0">
            <a:srgbClr val="FFFFFF"/>
          </a:lnRef>
          <a:fillRef idx="0">
            <a:srgbClr val="FFFFFF"/>
          </a:fillRef>
          <a:effectRef idx="0">
            <a:srgbClr val="FFFFFF"/>
          </a:effectRef>
          <a:fontRef idx="minor"/>
        </p:style>
      </p:sp>
      <p:sp>
        <p:nvSpPr>
          <p:cNvPr id="167" name="CustomShape 14"/>
          <p:cNvSpPr/>
          <p:nvPr/>
        </p:nvSpPr>
        <p:spPr>
          <a:xfrm>
            <a:off x="5256000" y="2706480"/>
            <a:ext cx="596520" cy="67608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lstStyle/>
          <a:p>
            <a:r>
              <a:rPr lang="en-US" sz="2800" b="1" strike="noStrike" spc="-1">
                <a:solidFill>
                  <a:srgbClr val="FFFFFF"/>
                </a:solidFill>
                <a:uFill>
                  <a:solidFill>
                    <a:srgbClr val="FFFFFF"/>
                  </a:solidFill>
                </a:uFill>
                <a:latin typeface="Calibri" panose="020F0502020204030204"/>
                <a:ea typeface="DejaVu Sans" panose="020B0603030804020204"/>
              </a:rPr>
              <a:t>01</a:t>
            </a:r>
            <a:endParaRPr lang="en-US" sz="1800" b="0" strike="noStrike" spc="-1">
              <a:solidFill>
                <a:srgbClr val="000000"/>
              </a:solidFill>
              <a:uFill>
                <a:solidFill>
                  <a:srgbClr val="FFFFFF"/>
                </a:solidFill>
              </a:uFill>
              <a:latin typeface="Arial" panose="020B0604020202020204"/>
            </a:endParaRPr>
          </a:p>
          <a:p>
            <a:pPr algn="ctr">
              <a:lnSpc>
                <a:spcPct val="100000"/>
              </a:lnSpc>
            </a:pPr>
            <a:r>
              <a:rPr lang="en-US" sz="1050" b="1" strike="noStrike" spc="-1">
                <a:solidFill>
                  <a:srgbClr val="FFFFFF"/>
                </a:solidFill>
                <a:uFill>
                  <a:solidFill>
                    <a:srgbClr val="FFFFFF"/>
                  </a:solidFill>
                </a:uFill>
                <a:latin typeface="Calibri" panose="020F0502020204030204"/>
                <a:ea typeface="宋体" panose="02010600030101010101" pitchFamily="2" charset="-122"/>
              </a:rPr>
              <a:t>关键词</a:t>
            </a:r>
            <a:endParaRPr lang="en-US" sz="1800" b="0" strike="noStrike" spc="-1">
              <a:solidFill>
                <a:srgbClr val="000000"/>
              </a:solidFill>
              <a:uFill>
                <a:solidFill>
                  <a:srgbClr val="FFFFFF"/>
                </a:solidFill>
              </a:uFill>
              <a:latin typeface="Arial" panose="020B0604020202020204"/>
            </a:endParaRPr>
          </a:p>
        </p:txBody>
      </p:sp>
      <p:sp>
        <p:nvSpPr>
          <p:cNvPr id="168" name="CustomShape 15"/>
          <p:cNvSpPr/>
          <p:nvPr/>
        </p:nvSpPr>
        <p:spPr>
          <a:xfrm>
            <a:off x="6329160" y="2706480"/>
            <a:ext cx="596520" cy="67608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lstStyle/>
          <a:p>
            <a:r>
              <a:rPr lang="en-US" sz="2800" b="1" strike="noStrike" spc="-1">
                <a:solidFill>
                  <a:srgbClr val="FFFFFF"/>
                </a:solidFill>
                <a:uFill>
                  <a:solidFill>
                    <a:srgbClr val="FFFFFF"/>
                  </a:solidFill>
                </a:uFill>
                <a:latin typeface="Calibri" panose="020F0502020204030204"/>
                <a:ea typeface="DejaVu Sans" panose="020B0603030804020204"/>
              </a:rPr>
              <a:t>02</a:t>
            </a:r>
            <a:endParaRPr lang="en-US" sz="1800" b="0" strike="noStrike" spc="-1">
              <a:solidFill>
                <a:srgbClr val="000000"/>
              </a:solidFill>
              <a:uFill>
                <a:solidFill>
                  <a:srgbClr val="FFFFFF"/>
                </a:solidFill>
              </a:uFill>
              <a:latin typeface="Arial" panose="020B0604020202020204"/>
            </a:endParaRPr>
          </a:p>
          <a:p>
            <a:pPr algn="ctr">
              <a:lnSpc>
                <a:spcPct val="100000"/>
              </a:lnSpc>
            </a:pPr>
            <a:r>
              <a:rPr lang="en-US" sz="1050" b="1" strike="noStrike" spc="-1">
                <a:solidFill>
                  <a:srgbClr val="FFFFFF"/>
                </a:solidFill>
                <a:uFill>
                  <a:solidFill>
                    <a:srgbClr val="FFFFFF"/>
                  </a:solidFill>
                </a:uFill>
                <a:latin typeface="Calibri" panose="020F0502020204030204"/>
                <a:ea typeface="宋体" panose="02010600030101010101" pitchFamily="2" charset="-122"/>
              </a:rPr>
              <a:t>关键词</a:t>
            </a:r>
            <a:endParaRPr lang="en-US" sz="1800" b="0" strike="noStrike" spc="-1">
              <a:solidFill>
                <a:srgbClr val="000000"/>
              </a:solidFill>
              <a:uFill>
                <a:solidFill>
                  <a:srgbClr val="FFFFFF"/>
                </a:solidFill>
              </a:uFill>
              <a:latin typeface="Arial" panose="020B0604020202020204"/>
            </a:endParaRPr>
          </a:p>
        </p:txBody>
      </p:sp>
      <p:sp>
        <p:nvSpPr>
          <p:cNvPr id="169" name="CustomShape 16"/>
          <p:cNvSpPr/>
          <p:nvPr/>
        </p:nvSpPr>
        <p:spPr>
          <a:xfrm>
            <a:off x="5256000" y="3923640"/>
            <a:ext cx="596520" cy="67608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lstStyle/>
          <a:p>
            <a:r>
              <a:rPr lang="en-US" sz="2800" b="1" strike="noStrike" spc="-1">
                <a:solidFill>
                  <a:srgbClr val="FFFFFF"/>
                </a:solidFill>
                <a:uFill>
                  <a:solidFill>
                    <a:srgbClr val="FFFFFF"/>
                  </a:solidFill>
                </a:uFill>
                <a:latin typeface="Calibri" panose="020F0502020204030204"/>
                <a:ea typeface="DejaVu Sans" panose="020B0603030804020204"/>
              </a:rPr>
              <a:t>04</a:t>
            </a:r>
            <a:endParaRPr lang="en-US" sz="1800" b="0" strike="noStrike" spc="-1">
              <a:solidFill>
                <a:srgbClr val="000000"/>
              </a:solidFill>
              <a:uFill>
                <a:solidFill>
                  <a:srgbClr val="FFFFFF"/>
                </a:solidFill>
              </a:uFill>
              <a:latin typeface="Arial" panose="020B0604020202020204"/>
            </a:endParaRPr>
          </a:p>
          <a:p>
            <a:pPr algn="ctr">
              <a:lnSpc>
                <a:spcPct val="100000"/>
              </a:lnSpc>
            </a:pPr>
            <a:r>
              <a:rPr lang="en-US" sz="1050" b="1" strike="noStrike" spc="-1">
                <a:solidFill>
                  <a:srgbClr val="FFFFFF"/>
                </a:solidFill>
                <a:uFill>
                  <a:solidFill>
                    <a:srgbClr val="FFFFFF"/>
                  </a:solidFill>
                </a:uFill>
                <a:latin typeface="Calibri" panose="020F0502020204030204"/>
                <a:ea typeface="宋体" panose="02010600030101010101" pitchFamily="2" charset="-122"/>
              </a:rPr>
              <a:t>关键词</a:t>
            </a:r>
            <a:endParaRPr lang="en-US" sz="1800" b="0" strike="noStrike" spc="-1">
              <a:solidFill>
                <a:srgbClr val="000000"/>
              </a:solidFill>
              <a:uFill>
                <a:solidFill>
                  <a:srgbClr val="FFFFFF"/>
                </a:solidFill>
              </a:uFill>
              <a:latin typeface="Arial" panose="020B0604020202020204"/>
            </a:endParaRPr>
          </a:p>
        </p:txBody>
      </p:sp>
      <p:sp>
        <p:nvSpPr>
          <p:cNvPr id="170" name="CustomShape 17"/>
          <p:cNvSpPr/>
          <p:nvPr/>
        </p:nvSpPr>
        <p:spPr>
          <a:xfrm>
            <a:off x="6329160" y="3923640"/>
            <a:ext cx="596520" cy="67608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lstStyle/>
          <a:p>
            <a:r>
              <a:rPr lang="en-US" sz="2800" b="1" strike="noStrike" spc="-1">
                <a:solidFill>
                  <a:srgbClr val="FFFFFF"/>
                </a:solidFill>
                <a:uFill>
                  <a:solidFill>
                    <a:srgbClr val="FFFFFF"/>
                  </a:solidFill>
                </a:uFill>
                <a:latin typeface="Calibri" panose="020F0502020204030204"/>
                <a:ea typeface="DejaVu Sans" panose="020B0603030804020204"/>
              </a:rPr>
              <a:t>03</a:t>
            </a:r>
            <a:endParaRPr lang="en-US" sz="1800" b="0" strike="noStrike" spc="-1">
              <a:solidFill>
                <a:srgbClr val="000000"/>
              </a:solidFill>
              <a:uFill>
                <a:solidFill>
                  <a:srgbClr val="FFFFFF"/>
                </a:solidFill>
              </a:uFill>
              <a:latin typeface="Arial" panose="020B0604020202020204"/>
            </a:endParaRPr>
          </a:p>
          <a:p>
            <a:pPr algn="ctr">
              <a:lnSpc>
                <a:spcPct val="100000"/>
              </a:lnSpc>
            </a:pPr>
            <a:r>
              <a:rPr lang="en-US" sz="1050" b="1" strike="noStrike" spc="-1">
                <a:solidFill>
                  <a:srgbClr val="FFFFFF"/>
                </a:solidFill>
                <a:uFill>
                  <a:solidFill>
                    <a:srgbClr val="FFFFFF"/>
                  </a:solidFill>
                </a:uFill>
                <a:latin typeface="Calibri" panose="020F0502020204030204"/>
                <a:ea typeface="宋体" panose="02010600030101010101" pitchFamily="2" charset="-122"/>
              </a:rPr>
              <a:t>关键词</a:t>
            </a:r>
            <a:endParaRPr lang="en-US" sz="1800" b="0" strike="noStrike" spc="-1">
              <a:solidFill>
                <a:srgbClr val="000000"/>
              </a:solidFill>
              <a:uFill>
                <a:solidFill>
                  <a:srgbClr val="FFFFFF"/>
                </a:solidFill>
              </a:uFill>
              <a:latin typeface="Arial" panose="020B0604020202020204"/>
            </a:endParaRPr>
          </a:p>
        </p:txBody>
      </p:sp>
      <p:sp>
        <p:nvSpPr>
          <p:cNvPr id="171" name="CustomShape 18"/>
          <p:cNvSpPr/>
          <p:nvPr/>
        </p:nvSpPr>
        <p:spPr>
          <a:xfrm>
            <a:off x="2278800" y="2027520"/>
            <a:ext cx="1605240" cy="36396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lstStyle/>
          <a:p>
            <a:pPr algn="l">
              <a:lnSpc>
                <a:spcPct val="100000"/>
              </a:lnSpc>
            </a:pPr>
            <a:r>
              <a:rPr lang="en-US" sz="1800" b="1" strike="noStrike" spc="-1">
                <a:solidFill>
                  <a:srgbClr val="24569D"/>
                </a:solidFill>
                <a:uFill>
                  <a:solidFill>
                    <a:srgbClr val="FFFFFF"/>
                  </a:solidFill>
                </a:uFill>
                <a:latin typeface="Verdana" panose="020B0604030504040204"/>
                <a:ea typeface="DejaVu Sans" panose="020B0603030804020204"/>
              </a:rPr>
              <a:t>VSM</a:t>
            </a:r>
          </a:p>
        </p:txBody>
      </p:sp>
      <p:sp>
        <p:nvSpPr>
          <p:cNvPr id="172" name="CustomShape 19"/>
          <p:cNvSpPr/>
          <p:nvPr/>
        </p:nvSpPr>
        <p:spPr>
          <a:xfrm>
            <a:off x="1010920" y="2397125"/>
            <a:ext cx="2854960" cy="868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a:lnSpc>
                <a:spcPct val="100000"/>
              </a:lnSpc>
            </a:pPr>
            <a:r>
              <a:rPr lang="en-US" sz="1600" b="0" strike="noStrike" spc="-1">
                <a:solidFill>
                  <a:srgbClr val="000000"/>
                </a:solidFill>
                <a:uFill>
                  <a:solidFill>
                    <a:srgbClr val="FFFFFF"/>
                  </a:solidFill>
                </a:uFill>
                <a:latin typeface="微软雅黑" panose="020B0503020204020204" charset="-122"/>
                <a:ea typeface="DejaVu Sans" panose="020B0603030804020204"/>
              </a:rPr>
              <a:t>         词向量空间模型在文本分类中被广泛地应用。VSM 是目前文本处理最常用的模型。</a:t>
            </a:r>
          </a:p>
        </p:txBody>
      </p:sp>
      <p:sp>
        <p:nvSpPr>
          <p:cNvPr id="173" name="CustomShape 20"/>
          <p:cNvSpPr/>
          <p:nvPr/>
        </p:nvSpPr>
        <p:spPr>
          <a:xfrm>
            <a:off x="2278800" y="4606920"/>
            <a:ext cx="1605240" cy="36396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lstStyle/>
          <a:p>
            <a:pPr algn="l">
              <a:lnSpc>
                <a:spcPct val="100000"/>
              </a:lnSpc>
            </a:pPr>
            <a:r>
              <a:rPr lang="en-US" sz="1800" b="1" strike="noStrike" spc="-1">
                <a:solidFill>
                  <a:srgbClr val="24569D"/>
                </a:solidFill>
                <a:uFill>
                  <a:solidFill>
                    <a:srgbClr val="FFFFFF"/>
                  </a:solidFill>
                </a:uFill>
                <a:latin typeface="Verdana" panose="020B0604030504040204"/>
                <a:ea typeface="DejaVu Sans" panose="020B0603030804020204"/>
              </a:rPr>
              <a:t>Spark</a:t>
            </a:r>
          </a:p>
        </p:txBody>
      </p:sp>
      <p:sp>
        <p:nvSpPr>
          <p:cNvPr id="174" name="CustomShape 21"/>
          <p:cNvSpPr/>
          <p:nvPr/>
        </p:nvSpPr>
        <p:spPr>
          <a:xfrm>
            <a:off x="1010920" y="4976495"/>
            <a:ext cx="2854960" cy="6375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a:lnSpc>
                <a:spcPct val="100000"/>
              </a:lnSpc>
            </a:pPr>
            <a:r>
              <a:rPr lang="en-US" sz="1600" b="0" strike="noStrike" spc="-1">
                <a:solidFill>
                  <a:srgbClr val="000000"/>
                </a:solidFill>
                <a:uFill>
                  <a:solidFill>
                    <a:srgbClr val="FFFFFF"/>
                  </a:solidFill>
                </a:uFill>
                <a:latin typeface="微软雅黑" panose="020B0503020204020204" charset="-122"/>
                <a:ea typeface="DejaVu Sans" panose="020B0603030804020204"/>
              </a:rPr>
              <a:t>        Spark 是基于内存计算的大数据并行计算框架</a:t>
            </a:r>
            <a:r>
              <a:rPr lang="zh-CN" altLang="en-US" sz="1600" b="0" strike="noStrike" spc="-1">
                <a:solidFill>
                  <a:srgbClr val="000000"/>
                </a:solidFill>
                <a:uFill>
                  <a:solidFill>
                    <a:srgbClr val="FFFFFF"/>
                  </a:solidFill>
                </a:uFill>
                <a:latin typeface="微软雅黑" panose="020B0503020204020204" charset="-122"/>
                <a:ea typeface="宋体" panose="02010600030101010101" pitchFamily="2" charset="-122"/>
              </a:rPr>
              <a:t>。</a:t>
            </a:r>
          </a:p>
        </p:txBody>
      </p:sp>
      <p:sp>
        <p:nvSpPr>
          <p:cNvPr id="175" name="CustomShape 22"/>
          <p:cNvSpPr/>
          <p:nvPr/>
        </p:nvSpPr>
        <p:spPr>
          <a:xfrm>
            <a:off x="8307000" y="2027520"/>
            <a:ext cx="1605240" cy="36396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lstStyle/>
          <a:p>
            <a:pPr algn="l">
              <a:lnSpc>
                <a:spcPct val="100000"/>
              </a:lnSpc>
            </a:pPr>
            <a:r>
              <a:rPr lang="en-US" sz="1800" b="1" strike="noStrike" spc="-1">
                <a:solidFill>
                  <a:srgbClr val="24569D"/>
                </a:solidFill>
                <a:uFill>
                  <a:solidFill>
                    <a:srgbClr val="FFFFFF"/>
                  </a:solidFill>
                </a:uFill>
                <a:latin typeface="Verdana" panose="020B0604030504040204"/>
                <a:ea typeface="DejaVu Sans" panose="020B0603030804020204"/>
              </a:rPr>
              <a:t>网络爬虫</a:t>
            </a:r>
          </a:p>
        </p:txBody>
      </p:sp>
      <p:sp>
        <p:nvSpPr>
          <p:cNvPr id="176" name="CustomShape 23"/>
          <p:cNvSpPr/>
          <p:nvPr/>
        </p:nvSpPr>
        <p:spPr>
          <a:xfrm>
            <a:off x="8325485" y="2397125"/>
            <a:ext cx="2854960" cy="868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a:lnSpc>
                <a:spcPct val="100000"/>
              </a:lnSpc>
            </a:pPr>
            <a:r>
              <a:rPr lang="en-US" sz="1600" b="0" strike="noStrike" spc="-1">
                <a:solidFill>
                  <a:srgbClr val="000000"/>
                </a:solidFill>
                <a:uFill>
                  <a:solidFill>
                    <a:srgbClr val="FFFFFF"/>
                  </a:solidFill>
                </a:uFill>
                <a:latin typeface="微软雅黑" panose="020B0503020204020204" charset="-122"/>
                <a:ea typeface="DejaVu Sans" panose="020B0603030804020204"/>
              </a:rPr>
              <a:t>        </a:t>
            </a:r>
            <a:r>
              <a:rPr sz="1600" b="0" strike="noStrike" spc="-1">
                <a:solidFill>
                  <a:srgbClr val="000000"/>
                </a:solidFill>
                <a:uFill>
                  <a:solidFill>
                    <a:srgbClr val="FFFFFF"/>
                  </a:solidFill>
                </a:uFill>
                <a:latin typeface="微软雅黑" panose="020B0503020204020204" charset="-122"/>
              </a:rPr>
              <a:t>是按照一定规则,自动地抓取万维网信息的程序或脚本,为后续的数据操作提供数据集。</a:t>
            </a:r>
          </a:p>
        </p:txBody>
      </p:sp>
      <p:sp>
        <p:nvSpPr>
          <p:cNvPr id="177" name="CustomShape 24"/>
          <p:cNvSpPr/>
          <p:nvPr/>
        </p:nvSpPr>
        <p:spPr>
          <a:xfrm>
            <a:off x="8338320" y="4606920"/>
            <a:ext cx="1605240" cy="36396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lstStyle/>
          <a:p>
            <a:pPr algn="l">
              <a:lnSpc>
                <a:spcPct val="100000"/>
              </a:lnSpc>
            </a:pPr>
            <a:r>
              <a:rPr lang="en-US" sz="1800" b="1" strike="noStrike" spc="-1">
                <a:solidFill>
                  <a:srgbClr val="24569D"/>
                </a:solidFill>
                <a:uFill>
                  <a:solidFill>
                    <a:srgbClr val="FFFFFF"/>
                  </a:solidFill>
                </a:uFill>
                <a:latin typeface="Verdana" panose="020B0604030504040204"/>
                <a:ea typeface="DejaVu Sans" panose="020B0603030804020204"/>
              </a:rPr>
              <a:t>数据抽取</a:t>
            </a:r>
          </a:p>
        </p:txBody>
      </p:sp>
      <p:sp>
        <p:nvSpPr>
          <p:cNvPr id="178" name="CustomShape 25"/>
          <p:cNvSpPr/>
          <p:nvPr/>
        </p:nvSpPr>
        <p:spPr>
          <a:xfrm>
            <a:off x="8325485" y="4976495"/>
            <a:ext cx="2854960" cy="104076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a:lnSpc>
                <a:spcPct val="100000"/>
              </a:lnSpc>
            </a:pPr>
            <a:r>
              <a:rPr lang="en-US" sz="1600" b="0" strike="noStrike" spc="-1">
                <a:solidFill>
                  <a:srgbClr val="000000"/>
                </a:solidFill>
                <a:uFill>
                  <a:solidFill>
                    <a:srgbClr val="FFFFFF"/>
                  </a:solidFill>
                </a:uFill>
                <a:latin typeface="微软雅黑" panose="020B0503020204020204" charset="-122"/>
                <a:ea typeface="DejaVu Sans" panose="020B0603030804020204"/>
              </a:rPr>
              <a:t>        或</a:t>
            </a:r>
            <a:r>
              <a:rPr lang="zh-CN" altLang="en-US" sz="1600" b="0" strike="noStrike" spc="-1">
                <a:solidFill>
                  <a:srgbClr val="000000"/>
                </a:solidFill>
                <a:uFill>
                  <a:solidFill>
                    <a:srgbClr val="FFFFFF"/>
                  </a:solidFill>
                </a:uFill>
                <a:latin typeface="微软雅黑" panose="020B0503020204020204" charset="-122"/>
                <a:ea typeface="宋体" panose="02010600030101010101" pitchFamily="2" charset="-122"/>
              </a:rPr>
              <a:t>称</a:t>
            </a:r>
            <a:r>
              <a:rPr lang="en-US" sz="1600" b="0" strike="noStrike" spc="-1">
                <a:solidFill>
                  <a:srgbClr val="000000"/>
                </a:solidFill>
                <a:uFill>
                  <a:solidFill>
                    <a:srgbClr val="FFFFFF"/>
                  </a:solidFill>
                </a:uFill>
                <a:latin typeface="微软雅黑" panose="020B0503020204020204" charset="-122"/>
                <a:ea typeface="DejaVu Sans" panose="020B0603030804020204"/>
              </a:rPr>
              <a:t>信息抽取</a:t>
            </a:r>
            <a:r>
              <a:rPr lang="zh-CN" altLang="en-US" sz="1600" b="0" strike="noStrike" spc="-1">
                <a:solidFill>
                  <a:srgbClr val="000000"/>
                </a:solidFill>
                <a:uFill>
                  <a:solidFill>
                    <a:srgbClr val="FFFFFF"/>
                  </a:solidFill>
                </a:uFill>
                <a:latin typeface="微软雅黑" panose="020B0503020204020204" charset="-122"/>
                <a:ea typeface="宋体" panose="02010600030101010101" pitchFamily="2" charset="-122"/>
              </a:rPr>
              <a:t>，</a:t>
            </a:r>
            <a:r>
              <a:rPr lang="en-US" sz="1600" b="0" strike="noStrike" spc="-1">
                <a:solidFill>
                  <a:srgbClr val="000000"/>
                </a:solidFill>
                <a:uFill>
                  <a:solidFill>
                    <a:srgbClr val="FFFFFF"/>
                  </a:solidFill>
                </a:uFill>
                <a:latin typeface="微软雅黑" panose="020B0503020204020204" charset="-122"/>
                <a:ea typeface="DejaVu Sans" panose="020B0603030804020204"/>
              </a:rPr>
              <a:t>是一个将非结构化或半结构化的文本数据转化为机器可以理解的结构化数据的过程</a:t>
            </a:r>
          </a:p>
        </p:txBody>
      </p:sp>
    </p:spTree>
  </p:cSld>
  <p:clrMapOvr>
    <a:masterClrMapping/>
  </p:clrMapOvr>
  <p:transition spd="slow">
    <p:push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CustomShape 4"/>
          <p:cNvSpPr/>
          <p:nvPr/>
        </p:nvSpPr>
        <p:spPr>
          <a:xfrm>
            <a:off x="1922145" y="2281555"/>
            <a:ext cx="2854960" cy="158115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algn="l">
              <a:lnSpc>
                <a:spcPct val="100000"/>
              </a:lnSpc>
            </a:pPr>
            <a:r>
              <a:rPr lang="en-US" b="1" spc="-1" dirty="0" err="1">
                <a:solidFill>
                  <a:srgbClr val="000000"/>
                </a:solidFill>
                <a:uFill>
                  <a:solidFill>
                    <a:srgbClr val="FFFFFF"/>
                  </a:solidFill>
                </a:uFill>
                <a:latin typeface="宋体" panose="02010600030101010101" pitchFamily="2" charset="-122"/>
                <a:ea typeface="宋体" panose="02010600030101010101" pitchFamily="2" charset="-122"/>
                <a:sym typeface="+mn-ea"/>
              </a:rPr>
              <a:t>目前并不存在有关</a:t>
            </a:r>
            <a:r>
              <a:rPr lang="zh-CN" altLang="en-US" b="1" spc="-1" dirty="0">
                <a:solidFill>
                  <a:srgbClr val="000000"/>
                </a:solidFill>
                <a:uFill>
                  <a:solidFill>
                    <a:srgbClr val="FFFFFF"/>
                  </a:solidFill>
                </a:uFill>
                <a:latin typeface="宋体" panose="02010600030101010101" pitchFamily="2" charset="-122"/>
                <a:ea typeface="宋体" panose="02010600030101010101" pitchFamily="2" charset="-122"/>
                <a:sym typeface="+mn-ea"/>
              </a:rPr>
              <a:t>人工智能</a:t>
            </a:r>
            <a:r>
              <a:rPr lang="en-US" b="1" spc="-1" dirty="0" err="1">
                <a:solidFill>
                  <a:srgbClr val="000000"/>
                </a:solidFill>
                <a:uFill>
                  <a:solidFill>
                    <a:srgbClr val="FFFFFF"/>
                  </a:solidFill>
                </a:uFill>
                <a:latin typeface="宋体" panose="02010600030101010101" pitchFamily="2" charset="-122"/>
                <a:ea typeface="宋体" panose="02010600030101010101" pitchFamily="2" charset="-122"/>
                <a:sym typeface="+mn-ea"/>
              </a:rPr>
              <a:t>的开源数据库或信息源</a:t>
            </a:r>
            <a:r>
              <a:rPr lang="en-US" b="1" spc="-1" dirty="0">
                <a:solidFill>
                  <a:srgbClr val="000000"/>
                </a:solidFill>
                <a:uFill>
                  <a:solidFill>
                    <a:srgbClr val="FFFFFF"/>
                  </a:solidFill>
                </a:uFill>
                <a:latin typeface="宋体" panose="02010600030101010101" pitchFamily="2" charset="-122"/>
                <a:ea typeface="宋体" panose="02010600030101010101" pitchFamily="2" charset="-122"/>
                <a:sym typeface="+mn-ea"/>
              </a:rPr>
              <a:t>,</a:t>
            </a:r>
            <a:r>
              <a:rPr lang="zh-CN" altLang="en-US" b="1" spc="-1" dirty="0">
                <a:solidFill>
                  <a:srgbClr val="000000"/>
                </a:solidFill>
                <a:uFill>
                  <a:solidFill>
                    <a:srgbClr val="FFFFFF"/>
                  </a:solidFill>
                </a:uFill>
                <a:latin typeface="宋体" panose="02010600030101010101" pitchFamily="2" charset="-122"/>
                <a:ea typeface="宋体" panose="02010600030101010101" pitchFamily="2" charset="-122"/>
                <a:sym typeface="+mn-ea"/>
              </a:rPr>
              <a:t>同时数据来源广泛，冗杂，难以提取有效数据。</a:t>
            </a:r>
          </a:p>
        </p:txBody>
      </p:sp>
      <p:sp>
        <p:nvSpPr>
          <p:cNvPr id="227" name="CustomShape 5"/>
          <p:cNvSpPr/>
          <p:nvPr/>
        </p:nvSpPr>
        <p:spPr>
          <a:xfrm>
            <a:off x="2007170" y="3934440"/>
            <a:ext cx="2869920" cy="324000"/>
          </a:xfrm>
          <a:prstGeom prst="rect">
            <a:avLst/>
          </a:prstGeom>
          <a:noFill/>
          <a:ln w="12600">
            <a:noFill/>
          </a:ln>
        </p:spPr>
        <p:style>
          <a:lnRef idx="0">
            <a:srgbClr val="FFFFFF"/>
          </a:lnRef>
          <a:fillRef idx="0">
            <a:srgbClr val="FFFFFF"/>
          </a:fillRef>
          <a:effectRef idx="0">
            <a:srgbClr val="FFFFFF"/>
          </a:effectRef>
          <a:fontRef idx="minor"/>
        </p:style>
        <p:txBody>
          <a:bodyPr lIns="0" tIns="0" rIns="360000" bIns="0" anchor="ctr"/>
          <a:lstStyle/>
          <a:p>
            <a:pPr>
              <a:lnSpc>
                <a:spcPct val="125000"/>
              </a:lnSpc>
            </a:pPr>
            <a:r>
              <a:rPr lang="en-US" b="1" spc="-1" dirty="0" err="1">
                <a:solidFill>
                  <a:schemeClr val="accent1"/>
                </a:solidFill>
                <a:effectLst>
                  <a:outerShdw blurRad="38100" dist="25400" dir="5400000" algn="ctr" rotWithShape="0">
                    <a:srgbClr val="6E747A">
                      <a:alpha val="43000"/>
                    </a:srgbClr>
                  </a:outerShdw>
                </a:effectLst>
                <a:uFill>
                  <a:solidFill>
                    <a:srgbClr val="FFFFFF"/>
                  </a:solidFill>
                </a:uFill>
                <a:latin typeface="微软雅黑" panose="020B0503020204020204" charset="-122"/>
                <a:sym typeface="+mn-ea"/>
              </a:rPr>
              <a:t>知识图谱</a:t>
            </a:r>
            <a:r>
              <a:rPr lang="zh-CN" altLang="en-US" b="1" spc="-1" dirty="0">
                <a:solidFill>
                  <a:schemeClr val="accent1"/>
                </a:solidFill>
                <a:effectLst>
                  <a:outerShdw blurRad="38100" dist="25400" dir="5400000" algn="ctr" rotWithShape="0">
                    <a:srgbClr val="6E747A">
                      <a:alpha val="43000"/>
                    </a:srgbClr>
                  </a:outerShdw>
                </a:effectLst>
                <a:uFill>
                  <a:solidFill>
                    <a:srgbClr val="FFFFFF"/>
                  </a:solidFill>
                </a:uFill>
                <a:latin typeface="微软雅黑" panose="020B0503020204020204" charset="-122"/>
                <a:sym typeface="+mn-ea"/>
              </a:rPr>
              <a:t>构建</a:t>
            </a:r>
          </a:p>
        </p:txBody>
      </p:sp>
      <p:sp>
        <p:nvSpPr>
          <p:cNvPr id="228" name="CustomShape 6"/>
          <p:cNvSpPr/>
          <p:nvPr/>
        </p:nvSpPr>
        <p:spPr>
          <a:xfrm>
            <a:off x="2019300" y="4626783"/>
            <a:ext cx="2952750" cy="146748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algn="l">
              <a:lnSpc>
                <a:spcPct val="100000"/>
              </a:lnSpc>
            </a:pPr>
            <a:r>
              <a:rPr sz="1800" b="1" strike="noStrike" spc="-1" dirty="0" err="1">
                <a:solidFill>
                  <a:srgbClr val="000000"/>
                </a:solidFill>
                <a:uFill>
                  <a:solidFill>
                    <a:srgbClr val="FFFFFF"/>
                  </a:solidFill>
                </a:uFill>
                <a:latin typeface="宋体" panose="02010600030101010101" pitchFamily="2" charset="-122"/>
                <a:ea typeface="宋体" panose="02010600030101010101" pitchFamily="2" charset="-122"/>
              </a:rPr>
              <a:t>如何存储关键字之间的联系</a:t>
            </a:r>
            <a:endParaRPr sz="1800" b="1" strike="noStrike" spc="-1" dirty="0">
              <a:solidFill>
                <a:srgbClr val="000000"/>
              </a:solidFill>
              <a:uFill>
                <a:solidFill>
                  <a:srgbClr val="FFFFFF"/>
                </a:solidFill>
              </a:uFill>
              <a:latin typeface="宋体" panose="02010600030101010101" pitchFamily="2" charset="-122"/>
              <a:ea typeface="宋体" panose="02010600030101010101" pitchFamily="2" charset="-122"/>
            </a:endParaRPr>
          </a:p>
        </p:txBody>
      </p:sp>
      <p:sp>
        <p:nvSpPr>
          <p:cNvPr id="229" name="CustomShape 7"/>
          <p:cNvSpPr/>
          <p:nvPr/>
        </p:nvSpPr>
        <p:spPr>
          <a:xfrm>
            <a:off x="6078765" y="1915920"/>
            <a:ext cx="2869920" cy="324000"/>
          </a:xfrm>
          <a:prstGeom prst="rect">
            <a:avLst/>
          </a:prstGeom>
          <a:noFill/>
          <a:ln w="12600">
            <a:noFill/>
          </a:ln>
        </p:spPr>
        <p:style>
          <a:lnRef idx="0">
            <a:srgbClr val="FFFFFF"/>
          </a:lnRef>
          <a:fillRef idx="0">
            <a:srgbClr val="FFFFFF"/>
          </a:fillRef>
          <a:effectRef idx="0">
            <a:srgbClr val="FFFFFF"/>
          </a:effectRef>
          <a:fontRef idx="minor"/>
        </p:style>
        <p:txBody>
          <a:bodyPr lIns="0" tIns="0" rIns="360000" bIns="0" anchor="ctr"/>
          <a:lstStyle/>
          <a:p>
            <a:pPr algn="l">
              <a:lnSpc>
                <a:spcPct val="100000"/>
              </a:lnSpc>
            </a:pPr>
            <a:r>
              <a:rPr lang="en-US" b="1" spc="-1">
                <a:solidFill>
                  <a:schemeClr val="accent1"/>
                </a:solidFill>
                <a:effectLst>
                  <a:outerShdw blurRad="38100" dist="25400" dir="5400000" algn="ctr" rotWithShape="0">
                    <a:srgbClr val="6E747A">
                      <a:alpha val="43000"/>
                    </a:srgbClr>
                  </a:outerShdw>
                </a:effectLst>
                <a:uFill>
                  <a:solidFill>
                    <a:srgbClr val="FFFFFF"/>
                  </a:solidFill>
                </a:uFill>
                <a:latin typeface="微软雅黑" panose="020B0503020204020204" charset="-122"/>
                <a:ea typeface="DejaVu Sans" panose="020B0603030804020204"/>
                <a:sym typeface="+mn-ea"/>
              </a:rPr>
              <a:t>数据处理与信息联想</a:t>
            </a:r>
            <a:endParaRPr lang="en-US" sz="1800" b="1" strike="noStrike" spc="-1">
              <a:solidFill>
                <a:schemeClr val="accent1"/>
              </a:solidFill>
              <a:effectLst>
                <a:outerShdw blurRad="38100" dist="25400" dir="5400000" algn="ctr" rotWithShape="0">
                  <a:srgbClr val="6E747A">
                    <a:alpha val="43000"/>
                  </a:srgbClr>
                </a:outerShdw>
              </a:effectLst>
              <a:uFill>
                <a:solidFill>
                  <a:srgbClr val="FFFFFF"/>
                </a:solidFill>
              </a:uFill>
              <a:latin typeface="微软雅黑" panose="020B0503020204020204" charset="-122"/>
              <a:ea typeface="DejaVu Sans" panose="020B0603030804020204"/>
              <a:sym typeface="+mn-ea"/>
            </a:endParaRPr>
          </a:p>
        </p:txBody>
      </p:sp>
      <p:sp>
        <p:nvSpPr>
          <p:cNvPr id="230" name="CustomShape 8"/>
          <p:cNvSpPr/>
          <p:nvPr/>
        </p:nvSpPr>
        <p:spPr>
          <a:xfrm>
            <a:off x="5996305" y="2353310"/>
            <a:ext cx="2714625" cy="113347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a:lnSpc>
                <a:spcPct val="100000"/>
              </a:lnSpc>
            </a:pPr>
            <a:r>
              <a:rPr lang="zh-CN" altLang="en-US" b="1" spc="-1" dirty="0">
                <a:solidFill>
                  <a:srgbClr val="000000"/>
                </a:solidFill>
                <a:uFill>
                  <a:solidFill>
                    <a:srgbClr val="FFFFFF"/>
                  </a:solidFill>
                </a:uFill>
                <a:latin typeface="宋体" panose="02010600030101010101" pitchFamily="2" charset="-122"/>
                <a:ea typeface="宋体" panose="02010600030101010101" pitchFamily="2" charset="-122"/>
                <a:sym typeface="+mn-ea"/>
              </a:rPr>
              <a:t>如何将</a:t>
            </a:r>
            <a:r>
              <a:rPr lang="en-US" b="1" spc="-1" dirty="0" err="1">
                <a:solidFill>
                  <a:srgbClr val="000000"/>
                </a:solidFill>
                <a:uFill>
                  <a:solidFill>
                    <a:srgbClr val="FFFFFF"/>
                  </a:solidFill>
                </a:uFill>
                <a:latin typeface="宋体" panose="02010600030101010101" pitchFamily="2" charset="-122"/>
                <a:ea typeface="宋体" panose="02010600030101010101" pitchFamily="2" charset="-122"/>
                <a:sym typeface="+mn-ea"/>
              </a:rPr>
              <a:t>文本表示成一组特征项</a:t>
            </a:r>
            <a:r>
              <a:rPr lang="zh-CN" altLang="en-US" b="1" spc="-1" dirty="0">
                <a:solidFill>
                  <a:srgbClr val="000000"/>
                </a:solidFill>
                <a:uFill>
                  <a:solidFill>
                    <a:srgbClr val="FFFFFF"/>
                  </a:solidFill>
                </a:uFill>
                <a:latin typeface="宋体" panose="02010600030101010101" pitchFamily="2" charset="-122"/>
                <a:ea typeface="宋体" panose="02010600030101010101" pitchFamily="2" charset="-122"/>
                <a:sym typeface="+mn-ea"/>
              </a:rPr>
              <a:t>，抽取特征以及关键词之间的联想。</a:t>
            </a:r>
          </a:p>
        </p:txBody>
      </p:sp>
      <p:sp>
        <p:nvSpPr>
          <p:cNvPr id="231" name="CustomShape 9"/>
          <p:cNvSpPr/>
          <p:nvPr/>
        </p:nvSpPr>
        <p:spPr>
          <a:xfrm>
            <a:off x="6078765" y="3934440"/>
            <a:ext cx="2869920" cy="324000"/>
          </a:xfrm>
          <a:prstGeom prst="rect">
            <a:avLst/>
          </a:prstGeom>
          <a:noFill/>
          <a:ln w="12600">
            <a:noFill/>
          </a:ln>
        </p:spPr>
        <p:style>
          <a:lnRef idx="0">
            <a:srgbClr val="FFFFFF"/>
          </a:lnRef>
          <a:fillRef idx="0">
            <a:srgbClr val="FFFFFF"/>
          </a:fillRef>
          <a:effectRef idx="0">
            <a:srgbClr val="FFFFFF"/>
          </a:effectRef>
          <a:fontRef idx="minor"/>
        </p:style>
        <p:txBody>
          <a:bodyPr lIns="0" tIns="0" rIns="360000" bIns="0" anchor="ctr"/>
          <a:lstStyle/>
          <a:p>
            <a:pPr>
              <a:lnSpc>
                <a:spcPct val="125000"/>
              </a:lnSpc>
            </a:pPr>
            <a:r>
              <a:rPr lang="zh-CN" altLang="en-US" b="1" spc="-1" dirty="0">
                <a:solidFill>
                  <a:schemeClr val="accent1"/>
                </a:solidFill>
                <a:effectLst>
                  <a:outerShdw blurRad="38100" dist="25400" dir="5400000" algn="ctr" rotWithShape="0">
                    <a:srgbClr val="6E747A">
                      <a:alpha val="43000"/>
                    </a:srgbClr>
                  </a:outerShdw>
                </a:effectLst>
                <a:uFill>
                  <a:solidFill>
                    <a:srgbClr val="FFFFFF"/>
                  </a:solidFill>
                </a:uFill>
                <a:latin typeface="微软雅黑" panose="020B0503020204020204" charset="-122"/>
              </a:rPr>
              <a:t>可视化映射</a:t>
            </a:r>
          </a:p>
        </p:txBody>
      </p:sp>
      <p:sp>
        <p:nvSpPr>
          <p:cNvPr id="232" name="CustomShape 10"/>
          <p:cNvSpPr/>
          <p:nvPr/>
        </p:nvSpPr>
        <p:spPr>
          <a:xfrm>
            <a:off x="5996305" y="4371340"/>
            <a:ext cx="2952750" cy="1224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a:lnSpc>
                <a:spcPct val="100000"/>
              </a:lnSpc>
            </a:pPr>
            <a:r>
              <a:rPr lang="zh-CN" altLang="en-US" sz="1800" b="1" strike="noStrike" spc="-1" dirty="0">
                <a:solidFill>
                  <a:srgbClr val="000000"/>
                </a:solidFill>
                <a:uFill>
                  <a:solidFill>
                    <a:srgbClr val="FFFFFF"/>
                  </a:solidFill>
                </a:uFill>
                <a:latin typeface="宋体" panose="02010600030101010101" pitchFamily="2" charset="-122"/>
                <a:ea typeface="宋体" panose="02010600030101010101" pitchFamily="2" charset="-122"/>
              </a:rPr>
              <a:t>选择合适的可视化工具与映射算法均是本项目考虑的关键。</a:t>
            </a:r>
          </a:p>
        </p:txBody>
      </p:sp>
      <p:sp>
        <p:nvSpPr>
          <p:cNvPr id="234" name="CustomShape 12"/>
          <p:cNvSpPr/>
          <p:nvPr/>
        </p:nvSpPr>
        <p:spPr>
          <a:xfrm>
            <a:off x="7380680" y="5595575"/>
            <a:ext cx="334080" cy="334080"/>
          </a:xfrm>
          <a:prstGeom prst="ellipse">
            <a:avLst/>
          </a:prstGeom>
          <a:solidFill>
            <a:srgbClr val="E7E6E6"/>
          </a:solidFill>
          <a:ln w="6480">
            <a:noFill/>
          </a:ln>
        </p:spPr>
        <p:style>
          <a:lnRef idx="0">
            <a:srgbClr val="FFFFFF"/>
          </a:lnRef>
          <a:fillRef idx="0">
            <a:srgbClr val="FFFFFF"/>
          </a:fillRef>
          <a:effectRef idx="0">
            <a:srgbClr val="FFFFFF"/>
          </a:effectRef>
          <a:fontRef idx="minor"/>
        </p:style>
      </p:sp>
      <p:sp>
        <p:nvSpPr>
          <p:cNvPr id="237" name="CustomShape 15"/>
          <p:cNvSpPr/>
          <p:nvPr/>
        </p:nvSpPr>
        <p:spPr>
          <a:xfrm>
            <a:off x="4265925" y="5929925"/>
            <a:ext cx="334080" cy="334080"/>
          </a:xfrm>
          <a:prstGeom prst="ellipse">
            <a:avLst/>
          </a:prstGeom>
          <a:solidFill>
            <a:srgbClr val="E7E6E6"/>
          </a:solidFill>
          <a:ln w="6480">
            <a:noFill/>
          </a:ln>
        </p:spPr>
        <p:style>
          <a:lnRef idx="0">
            <a:srgbClr val="FFFFFF"/>
          </a:lnRef>
          <a:fillRef idx="0">
            <a:srgbClr val="FFFFFF"/>
          </a:fillRef>
          <a:effectRef idx="0">
            <a:srgbClr val="FFFFFF"/>
          </a:effectRef>
          <a:fontRef idx="minor"/>
        </p:style>
      </p:sp>
      <p:sp>
        <p:nvSpPr>
          <p:cNvPr id="240" name="CustomShape 18"/>
          <p:cNvSpPr/>
          <p:nvPr/>
        </p:nvSpPr>
        <p:spPr>
          <a:xfrm>
            <a:off x="4241160" y="1846080"/>
            <a:ext cx="334080" cy="334080"/>
          </a:xfrm>
          <a:prstGeom prst="ellipse">
            <a:avLst/>
          </a:prstGeom>
          <a:solidFill>
            <a:srgbClr val="E7E6E6"/>
          </a:solidFill>
          <a:ln w="6480">
            <a:noFill/>
          </a:ln>
        </p:spPr>
        <p:style>
          <a:lnRef idx="0">
            <a:srgbClr val="FFFFFF"/>
          </a:lnRef>
          <a:fillRef idx="0">
            <a:srgbClr val="FFFFFF"/>
          </a:fillRef>
          <a:effectRef idx="0">
            <a:srgbClr val="FFFFFF"/>
          </a:effectRef>
          <a:fontRef idx="minor"/>
        </p:style>
      </p:sp>
      <p:sp>
        <p:nvSpPr>
          <p:cNvPr id="243" name="CustomShape 21"/>
          <p:cNvSpPr/>
          <p:nvPr/>
        </p:nvSpPr>
        <p:spPr>
          <a:xfrm>
            <a:off x="7919795" y="1477005"/>
            <a:ext cx="334080" cy="334080"/>
          </a:xfrm>
          <a:prstGeom prst="ellipse">
            <a:avLst/>
          </a:prstGeom>
          <a:solidFill>
            <a:srgbClr val="E7E6E6"/>
          </a:solidFill>
          <a:ln w="6480">
            <a:noFill/>
          </a:ln>
        </p:spPr>
        <p:style>
          <a:lnRef idx="0">
            <a:srgbClr val="FFFFFF"/>
          </a:lnRef>
          <a:fillRef idx="0">
            <a:srgbClr val="FFFFFF"/>
          </a:fillRef>
          <a:effectRef idx="0">
            <a:srgbClr val="FFFFFF"/>
          </a:effectRef>
          <a:fontRef idx="minor"/>
        </p:style>
      </p:sp>
      <p:sp>
        <p:nvSpPr>
          <p:cNvPr id="244" name="CustomShape 22"/>
          <p:cNvSpPr/>
          <p:nvPr/>
        </p:nvSpPr>
        <p:spPr>
          <a:xfrm>
            <a:off x="9245360" y="2429415"/>
            <a:ext cx="868320" cy="756000"/>
          </a:xfrm>
          <a:custGeom>
            <a:avLst/>
            <a:gdLst/>
            <a:ahLst/>
            <a:cxnLst/>
            <a:rect l="l" t="t" r="r" b="b"/>
            <a:pathLst>
              <a:path w="2782" h="2426">
                <a:moveTo>
                  <a:pt x="2741" y="906"/>
                </a:moveTo>
                <a:lnTo>
                  <a:pt x="1889" y="54"/>
                </a:lnTo>
                <a:cubicBezTo>
                  <a:pt x="1835" y="0"/>
                  <a:pt x="1747" y="0"/>
                  <a:pt x="1693" y="54"/>
                </a:cubicBezTo>
                <a:lnTo>
                  <a:pt x="1562" y="185"/>
                </a:lnTo>
                <a:cubicBezTo>
                  <a:pt x="1535" y="212"/>
                  <a:pt x="1521" y="246"/>
                  <a:pt x="1521" y="284"/>
                </a:cubicBezTo>
                <a:cubicBezTo>
                  <a:pt x="1521" y="321"/>
                  <a:pt x="1535" y="355"/>
                  <a:pt x="1561" y="381"/>
                </a:cubicBezTo>
                <a:lnTo>
                  <a:pt x="1600" y="420"/>
                </a:lnTo>
                <a:cubicBezTo>
                  <a:pt x="1553" y="438"/>
                  <a:pt x="1488" y="467"/>
                  <a:pt x="1415" y="508"/>
                </a:cubicBezTo>
                <a:cubicBezTo>
                  <a:pt x="1339" y="450"/>
                  <a:pt x="1277" y="404"/>
                  <a:pt x="1239" y="376"/>
                </a:cubicBezTo>
                <a:cubicBezTo>
                  <a:pt x="1288" y="321"/>
                  <a:pt x="1286" y="238"/>
                  <a:pt x="1234" y="185"/>
                </a:cubicBezTo>
                <a:lnTo>
                  <a:pt x="1103" y="54"/>
                </a:lnTo>
                <a:cubicBezTo>
                  <a:pt x="1049" y="0"/>
                  <a:pt x="961" y="0"/>
                  <a:pt x="907" y="54"/>
                </a:cubicBezTo>
                <a:lnTo>
                  <a:pt x="54" y="906"/>
                </a:lnTo>
                <a:cubicBezTo>
                  <a:pt x="0" y="960"/>
                  <a:pt x="1" y="1048"/>
                  <a:pt x="55" y="1102"/>
                </a:cubicBezTo>
                <a:lnTo>
                  <a:pt x="186" y="1234"/>
                </a:lnTo>
                <a:cubicBezTo>
                  <a:pt x="213" y="1261"/>
                  <a:pt x="249" y="1274"/>
                  <a:pt x="284" y="1274"/>
                </a:cubicBezTo>
                <a:cubicBezTo>
                  <a:pt x="317" y="1274"/>
                  <a:pt x="350" y="1262"/>
                  <a:pt x="376" y="1239"/>
                </a:cubicBezTo>
                <a:cubicBezTo>
                  <a:pt x="407" y="1281"/>
                  <a:pt x="457" y="1349"/>
                  <a:pt x="516" y="1427"/>
                </a:cubicBezTo>
                <a:lnTo>
                  <a:pt x="382" y="1561"/>
                </a:lnTo>
                <a:cubicBezTo>
                  <a:pt x="374" y="1570"/>
                  <a:pt x="369" y="1582"/>
                  <a:pt x="369" y="1594"/>
                </a:cubicBezTo>
                <a:cubicBezTo>
                  <a:pt x="369" y="1606"/>
                  <a:pt x="374" y="1618"/>
                  <a:pt x="382" y="1627"/>
                </a:cubicBezTo>
                <a:lnTo>
                  <a:pt x="546" y="1790"/>
                </a:lnTo>
                <a:lnTo>
                  <a:pt x="546" y="1790"/>
                </a:lnTo>
                <a:lnTo>
                  <a:pt x="612" y="1856"/>
                </a:lnTo>
                <a:lnTo>
                  <a:pt x="612" y="1856"/>
                </a:lnTo>
                <a:lnTo>
                  <a:pt x="710" y="1954"/>
                </a:lnTo>
                <a:lnTo>
                  <a:pt x="775" y="2020"/>
                </a:lnTo>
                <a:lnTo>
                  <a:pt x="906" y="2151"/>
                </a:lnTo>
                <a:lnTo>
                  <a:pt x="906" y="2151"/>
                </a:lnTo>
                <a:lnTo>
                  <a:pt x="972" y="2216"/>
                </a:lnTo>
                <a:lnTo>
                  <a:pt x="1169" y="2413"/>
                </a:lnTo>
                <a:cubicBezTo>
                  <a:pt x="1178" y="2422"/>
                  <a:pt x="1189" y="2426"/>
                  <a:pt x="1201" y="2426"/>
                </a:cubicBezTo>
                <a:cubicBezTo>
                  <a:pt x="1213" y="2426"/>
                  <a:pt x="1225" y="2422"/>
                  <a:pt x="1234" y="2413"/>
                </a:cubicBezTo>
                <a:lnTo>
                  <a:pt x="1377" y="2270"/>
                </a:lnTo>
                <a:cubicBezTo>
                  <a:pt x="1464" y="2335"/>
                  <a:pt x="1528" y="2380"/>
                  <a:pt x="1535" y="2385"/>
                </a:cubicBezTo>
                <a:cubicBezTo>
                  <a:pt x="1543" y="2391"/>
                  <a:pt x="1552" y="2394"/>
                  <a:pt x="1562" y="2394"/>
                </a:cubicBezTo>
                <a:cubicBezTo>
                  <a:pt x="1574" y="2394"/>
                  <a:pt x="1585" y="2389"/>
                  <a:pt x="1594" y="2380"/>
                </a:cubicBezTo>
                <a:lnTo>
                  <a:pt x="2217" y="1758"/>
                </a:lnTo>
                <a:cubicBezTo>
                  <a:pt x="2217" y="1758"/>
                  <a:pt x="2217" y="1758"/>
                  <a:pt x="2217" y="1758"/>
                </a:cubicBezTo>
                <a:cubicBezTo>
                  <a:pt x="2217" y="1758"/>
                  <a:pt x="2217" y="1758"/>
                  <a:pt x="2217" y="1758"/>
                </a:cubicBezTo>
                <a:lnTo>
                  <a:pt x="2381" y="1594"/>
                </a:lnTo>
                <a:cubicBezTo>
                  <a:pt x="2397" y="1578"/>
                  <a:pt x="2399" y="1553"/>
                  <a:pt x="2386" y="1534"/>
                </a:cubicBezTo>
                <a:cubicBezTo>
                  <a:pt x="2380" y="1527"/>
                  <a:pt x="2329" y="1455"/>
                  <a:pt x="2257" y="1360"/>
                </a:cubicBezTo>
                <a:lnTo>
                  <a:pt x="2351" y="1171"/>
                </a:lnTo>
                <a:lnTo>
                  <a:pt x="2414" y="1234"/>
                </a:lnTo>
                <a:cubicBezTo>
                  <a:pt x="2441" y="1261"/>
                  <a:pt x="2476" y="1274"/>
                  <a:pt x="2512" y="1274"/>
                </a:cubicBezTo>
                <a:cubicBezTo>
                  <a:pt x="2547" y="1274"/>
                  <a:pt x="2583" y="1261"/>
                  <a:pt x="2610" y="1234"/>
                </a:cubicBezTo>
                <a:lnTo>
                  <a:pt x="2741" y="1102"/>
                </a:lnTo>
                <a:cubicBezTo>
                  <a:pt x="2767" y="1076"/>
                  <a:pt x="2782" y="1041"/>
                  <a:pt x="2782" y="1004"/>
                </a:cubicBezTo>
                <a:cubicBezTo>
                  <a:pt x="2782" y="967"/>
                  <a:pt x="2767" y="932"/>
                  <a:pt x="2741" y="906"/>
                </a:cubicBezTo>
                <a:close/>
                <a:moveTo>
                  <a:pt x="316" y="1168"/>
                </a:moveTo>
                <a:cubicBezTo>
                  <a:pt x="298" y="1187"/>
                  <a:pt x="270" y="1186"/>
                  <a:pt x="251" y="1168"/>
                </a:cubicBezTo>
                <a:lnTo>
                  <a:pt x="120" y="1037"/>
                </a:lnTo>
                <a:cubicBezTo>
                  <a:pt x="102" y="1019"/>
                  <a:pt x="102" y="990"/>
                  <a:pt x="120" y="972"/>
                </a:cubicBezTo>
                <a:lnTo>
                  <a:pt x="972" y="119"/>
                </a:lnTo>
                <a:lnTo>
                  <a:pt x="972" y="119"/>
                </a:lnTo>
                <a:cubicBezTo>
                  <a:pt x="981" y="110"/>
                  <a:pt x="993" y="106"/>
                  <a:pt x="1005" y="106"/>
                </a:cubicBezTo>
                <a:cubicBezTo>
                  <a:pt x="1016" y="106"/>
                  <a:pt x="1028" y="110"/>
                  <a:pt x="1037" y="120"/>
                </a:cubicBezTo>
                <a:lnTo>
                  <a:pt x="1169" y="251"/>
                </a:lnTo>
                <a:cubicBezTo>
                  <a:pt x="1187" y="269"/>
                  <a:pt x="1187" y="298"/>
                  <a:pt x="1169" y="316"/>
                </a:cubicBezTo>
                <a:lnTo>
                  <a:pt x="316" y="1168"/>
                </a:lnTo>
                <a:close/>
                <a:moveTo>
                  <a:pt x="481" y="1594"/>
                </a:moveTo>
                <a:lnTo>
                  <a:pt x="573" y="1501"/>
                </a:lnTo>
                <a:cubicBezTo>
                  <a:pt x="611" y="1549"/>
                  <a:pt x="650" y="1599"/>
                  <a:pt x="689" y="1647"/>
                </a:cubicBezTo>
                <a:lnTo>
                  <a:pt x="612" y="1725"/>
                </a:lnTo>
                <a:lnTo>
                  <a:pt x="481" y="1594"/>
                </a:lnTo>
                <a:close/>
                <a:moveTo>
                  <a:pt x="775" y="1889"/>
                </a:moveTo>
                <a:lnTo>
                  <a:pt x="677" y="1790"/>
                </a:lnTo>
                <a:lnTo>
                  <a:pt x="749" y="1719"/>
                </a:lnTo>
                <a:cubicBezTo>
                  <a:pt x="781" y="1756"/>
                  <a:pt x="812" y="1791"/>
                  <a:pt x="842" y="1823"/>
                </a:cubicBezTo>
                <a:lnTo>
                  <a:pt x="775" y="1889"/>
                </a:lnTo>
                <a:close/>
                <a:moveTo>
                  <a:pt x="972" y="2085"/>
                </a:moveTo>
                <a:lnTo>
                  <a:pt x="841" y="1954"/>
                </a:lnTo>
                <a:lnTo>
                  <a:pt x="907" y="1888"/>
                </a:lnTo>
                <a:cubicBezTo>
                  <a:pt x="948" y="1926"/>
                  <a:pt x="996" y="1968"/>
                  <a:pt x="1047" y="2011"/>
                </a:cubicBezTo>
                <a:lnTo>
                  <a:pt x="972" y="2085"/>
                </a:lnTo>
                <a:close/>
                <a:moveTo>
                  <a:pt x="1201" y="2315"/>
                </a:moveTo>
                <a:lnTo>
                  <a:pt x="1037" y="2151"/>
                </a:lnTo>
                <a:lnTo>
                  <a:pt x="1119" y="2070"/>
                </a:lnTo>
                <a:cubicBezTo>
                  <a:pt x="1181" y="2120"/>
                  <a:pt x="1244" y="2169"/>
                  <a:pt x="1303" y="2213"/>
                </a:cubicBezTo>
                <a:lnTo>
                  <a:pt x="1201" y="2315"/>
                </a:lnTo>
                <a:close/>
                <a:moveTo>
                  <a:pt x="2287" y="1556"/>
                </a:moveTo>
                <a:lnTo>
                  <a:pt x="2184" y="1659"/>
                </a:lnTo>
                <a:lnTo>
                  <a:pt x="1758" y="1233"/>
                </a:lnTo>
                <a:cubicBezTo>
                  <a:pt x="1740" y="1215"/>
                  <a:pt x="1711" y="1215"/>
                  <a:pt x="1693" y="1233"/>
                </a:cubicBezTo>
                <a:cubicBezTo>
                  <a:pt x="1675" y="1252"/>
                  <a:pt x="1675" y="1281"/>
                  <a:pt x="1693" y="1299"/>
                </a:cubicBezTo>
                <a:lnTo>
                  <a:pt x="2119" y="1725"/>
                </a:lnTo>
                <a:lnTo>
                  <a:pt x="1987" y="1856"/>
                </a:lnTo>
                <a:lnTo>
                  <a:pt x="1562" y="1430"/>
                </a:lnTo>
                <a:cubicBezTo>
                  <a:pt x="1544" y="1412"/>
                  <a:pt x="1514" y="1412"/>
                  <a:pt x="1496" y="1430"/>
                </a:cubicBezTo>
                <a:cubicBezTo>
                  <a:pt x="1478" y="1448"/>
                  <a:pt x="1478" y="1477"/>
                  <a:pt x="1496" y="1496"/>
                </a:cubicBezTo>
                <a:lnTo>
                  <a:pt x="1922" y="1921"/>
                </a:lnTo>
                <a:lnTo>
                  <a:pt x="1791" y="2052"/>
                </a:lnTo>
                <a:lnTo>
                  <a:pt x="1365" y="1627"/>
                </a:lnTo>
                <a:cubicBezTo>
                  <a:pt x="1347" y="1608"/>
                  <a:pt x="1318" y="1608"/>
                  <a:pt x="1300" y="1627"/>
                </a:cubicBezTo>
                <a:cubicBezTo>
                  <a:pt x="1281" y="1645"/>
                  <a:pt x="1281" y="1674"/>
                  <a:pt x="1300" y="1692"/>
                </a:cubicBezTo>
                <a:lnTo>
                  <a:pt x="1725" y="2118"/>
                </a:lnTo>
                <a:lnTo>
                  <a:pt x="1557" y="2287"/>
                </a:lnTo>
                <a:cubicBezTo>
                  <a:pt x="1450" y="2209"/>
                  <a:pt x="1101" y="1952"/>
                  <a:pt x="939" y="1790"/>
                </a:cubicBezTo>
                <a:cubicBezTo>
                  <a:pt x="847" y="1698"/>
                  <a:pt x="723" y="1544"/>
                  <a:pt x="620" y="1410"/>
                </a:cubicBezTo>
                <a:cubicBezTo>
                  <a:pt x="618" y="1405"/>
                  <a:pt x="615" y="1401"/>
                  <a:pt x="612" y="1397"/>
                </a:cubicBezTo>
                <a:cubicBezTo>
                  <a:pt x="611" y="1397"/>
                  <a:pt x="610" y="1396"/>
                  <a:pt x="609" y="1396"/>
                </a:cubicBezTo>
                <a:cubicBezTo>
                  <a:pt x="536" y="1301"/>
                  <a:pt x="475" y="1216"/>
                  <a:pt x="443" y="1173"/>
                </a:cubicBezTo>
                <a:lnTo>
                  <a:pt x="1173" y="443"/>
                </a:lnTo>
                <a:cubicBezTo>
                  <a:pt x="1205" y="466"/>
                  <a:pt x="1260" y="507"/>
                  <a:pt x="1329" y="559"/>
                </a:cubicBezTo>
                <a:cubicBezTo>
                  <a:pt x="1256" y="606"/>
                  <a:pt x="1179" y="665"/>
                  <a:pt x="1107" y="737"/>
                </a:cubicBezTo>
                <a:cubicBezTo>
                  <a:pt x="996" y="848"/>
                  <a:pt x="923" y="929"/>
                  <a:pt x="883" y="985"/>
                </a:cubicBezTo>
                <a:cubicBezTo>
                  <a:pt x="864" y="1012"/>
                  <a:pt x="818" y="1076"/>
                  <a:pt x="862" y="1120"/>
                </a:cubicBezTo>
                <a:cubicBezTo>
                  <a:pt x="872" y="1130"/>
                  <a:pt x="891" y="1149"/>
                  <a:pt x="1071" y="1166"/>
                </a:cubicBezTo>
                <a:cubicBezTo>
                  <a:pt x="1073" y="1166"/>
                  <a:pt x="1074" y="1166"/>
                  <a:pt x="1076" y="1166"/>
                </a:cubicBezTo>
                <a:cubicBezTo>
                  <a:pt x="1083" y="1166"/>
                  <a:pt x="1089" y="1165"/>
                  <a:pt x="1096" y="1162"/>
                </a:cubicBezTo>
                <a:cubicBezTo>
                  <a:pt x="1192" y="1117"/>
                  <a:pt x="1370" y="1048"/>
                  <a:pt x="1437" y="1055"/>
                </a:cubicBezTo>
                <a:cubicBezTo>
                  <a:pt x="1543" y="1067"/>
                  <a:pt x="1701" y="979"/>
                  <a:pt x="1786" y="931"/>
                </a:cubicBezTo>
                <a:cubicBezTo>
                  <a:pt x="1788" y="934"/>
                  <a:pt x="1789" y="936"/>
                  <a:pt x="1791" y="939"/>
                </a:cubicBezTo>
                <a:cubicBezTo>
                  <a:pt x="1953" y="1101"/>
                  <a:pt x="2210" y="1449"/>
                  <a:pt x="2287" y="1556"/>
                </a:cubicBezTo>
                <a:close/>
                <a:moveTo>
                  <a:pt x="2195" y="1277"/>
                </a:moveTo>
                <a:cubicBezTo>
                  <a:pt x="2088" y="1137"/>
                  <a:pt x="1957" y="973"/>
                  <a:pt x="1856" y="873"/>
                </a:cubicBezTo>
                <a:cubicBezTo>
                  <a:pt x="1851" y="867"/>
                  <a:pt x="1844" y="864"/>
                  <a:pt x="1836" y="862"/>
                </a:cubicBezTo>
                <a:cubicBezTo>
                  <a:pt x="1835" y="859"/>
                  <a:pt x="1835" y="856"/>
                  <a:pt x="1833" y="853"/>
                </a:cubicBezTo>
                <a:cubicBezTo>
                  <a:pt x="1821" y="830"/>
                  <a:pt x="1793" y="822"/>
                  <a:pt x="1771" y="834"/>
                </a:cubicBezTo>
                <a:cubicBezTo>
                  <a:pt x="1763" y="838"/>
                  <a:pt x="1753" y="843"/>
                  <a:pt x="1742" y="850"/>
                </a:cubicBezTo>
                <a:cubicBezTo>
                  <a:pt x="1677" y="887"/>
                  <a:pt x="1525" y="972"/>
                  <a:pt x="1448" y="963"/>
                </a:cubicBezTo>
                <a:cubicBezTo>
                  <a:pt x="1342" y="951"/>
                  <a:pt x="1125" y="1046"/>
                  <a:pt x="1068" y="1073"/>
                </a:cubicBezTo>
                <a:cubicBezTo>
                  <a:pt x="1024" y="1068"/>
                  <a:pt x="976" y="1062"/>
                  <a:pt x="946" y="1056"/>
                </a:cubicBezTo>
                <a:cubicBezTo>
                  <a:pt x="966" y="1024"/>
                  <a:pt x="1021" y="954"/>
                  <a:pt x="1172" y="802"/>
                </a:cubicBezTo>
                <a:cubicBezTo>
                  <a:pt x="1360" y="614"/>
                  <a:pt x="1595" y="520"/>
                  <a:pt x="1672" y="492"/>
                </a:cubicBezTo>
                <a:lnTo>
                  <a:pt x="2282" y="1102"/>
                </a:lnTo>
                <a:lnTo>
                  <a:pt x="2195" y="1277"/>
                </a:lnTo>
                <a:close/>
                <a:moveTo>
                  <a:pt x="2675" y="1037"/>
                </a:moveTo>
                <a:lnTo>
                  <a:pt x="2544" y="1168"/>
                </a:lnTo>
                <a:cubicBezTo>
                  <a:pt x="2526" y="1186"/>
                  <a:pt x="2497" y="1186"/>
                  <a:pt x="2479" y="1168"/>
                </a:cubicBezTo>
                <a:lnTo>
                  <a:pt x="1721" y="410"/>
                </a:lnTo>
                <a:cubicBezTo>
                  <a:pt x="1720" y="409"/>
                  <a:pt x="1719" y="408"/>
                  <a:pt x="1718" y="407"/>
                </a:cubicBezTo>
                <a:lnTo>
                  <a:pt x="1627" y="316"/>
                </a:lnTo>
                <a:cubicBezTo>
                  <a:pt x="1618" y="307"/>
                  <a:pt x="1613" y="296"/>
                  <a:pt x="1613" y="284"/>
                </a:cubicBezTo>
                <a:cubicBezTo>
                  <a:pt x="1613" y="271"/>
                  <a:pt x="1618" y="260"/>
                  <a:pt x="1627" y="251"/>
                </a:cubicBezTo>
                <a:lnTo>
                  <a:pt x="1758" y="120"/>
                </a:lnTo>
                <a:cubicBezTo>
                  <a:pt x="1767" y="111"/>
                  <a:pt x="1779" y="106"/>
                  <a:pt x="1791" y="106"/>
                </a:cubicBezTo>
                <a:cubicBezTo>
                  <a:pt x="1803" y="106"/>
                  <a:pt x="1814" y="111"/>
                  <a:pt x="1823" y="119"/>
                </a:cubicBezTo>
                <a:lnTo>
                  <a:pt x="2676" y="972"/>
                </a:lnTo>
                <a:cubicBezTo>
                  <a:pt x="2684" y="980"/>
                  <a:pt x="2689" y="992"/>
                  <a:pt x="2689" y="1004"/>
                </a:cubicBezTo>
                <a:cubicBezTo>
                  <a:pt x="2689" y="1016"/>
                  <a:pt x="2684" y="1028"/>
                  <a:pt x="2675" y="1037"/>
                </a:cubicBezTo>
                <a:close/>
              </a:path>
            </a:pathLst>
          </a:custGeom>
          <a:solidFill>
            <a:srgbClr val="F2F2F2"/>
          </a:solidFill>
          <a:ln>
            <a:noFill/>
          </a:ln>
        </p:spPr>
        <p:style>
          <a:lnRef idx="0">
            <a:srgbClr val="FFFFFF"/>
          </a:lnRef>
          <a:fillRef idx="0">
            <a:srgbClr val="FFFFFF"/>
          </a:fillRef>
          <a:effectRef idx="0">
            <a:srgbClr val="FFFFFF"/>
          </a:effectRef>
          <a:fontRef idx="minor"/>
        </p:style>
      </p:sp>
      <p:sp>
        <p:nvSpPr>
          <p:cNvPr id="194" name="CustomShape 4"/>
          <p:cNvSpPr/>
          <p:nvPr/>
        </p:nvSpPr>
        <p:spPr>
          <a:xfrm>
            <a:off x="1964055" y="1799590"/>
            <a:ext cx="2635885" cy="342265"/>
          </a:xfrm>
          <a:prstGeom prst="rect">
            <a:avLst/>
          </a:prstGeom>
          <a:noFill/>
          <a:ln>
            <a:noFill/>
          </a:ln>
        </p:spPr>
        <p:style>
          <a:lnRef idx="0">
            <a:srgbClr val="FFFFFF"/>
          </a:lnRef>
          <a:fillRef idx="0">
            <a:srgbClr val="FFFFFF"/>
          </a:fillRef>
          <a:effectRef idx="0">
            <a:srgbClr val="FFFFFF"/>
          </a:effectRef>
          <a:fontRef idx="minor"/>
        </p:style>
        <p:txBody>
          <a:bodyPr wrap="none" lIns="68400" tIns="34200" rIns="68400" bIns="34200"/>
          <a:lstStyle/>
          <a:p>
            <a:pPr algn="l">
              <a:lnSpc>
                <a:spcPct val="125000"/>
              </a:lnSpc>
            </a:pPr>
            <a:r>
              <a:rPr lang="en-US" b="1" spc="-1" dirty="0" err="1">
                <a:solidFill>
                  <a:schemeClr val="accent1"/>
                </a:solidFill>
                <a:effectLst>
                  <a:outerShdw blurRad="38100" dist="25400" dir="5400000" algn="ctr" rotWithShape="0">
                    <a:srgbClr val="6E747A">
                      <a:alpha val="43000"/>
                    </a:srgbClr>
                  </a:outerShdw>
                </a:effectLst>
                <a:uFill>
                  <a:solidFill>
                    <a:srgbClr val="FFFFFF"/>
                  </a:solidFill>
                </a:uFill>
                <a:latin typeface="微软雅黑" panose="020B0503020204020204" charset="-122"/>
                <a:ea typeface="DejaVu Sans" panose="020B0603030804020204"/>
                <a:sym typeface="+mn-ea"/>
              </a:rPr>
              <a:t>基于网络爬虫的数据获取</a:t>
            </a:r>
            <a:endParaRPr lang="en-US" sz="1800" b="1" strike="noStrike" spc="-1" dirty="0">
              <a:solidFill>
                <a:schemeClr val="accent1"/>
              </a:solidFill>
              <a:effectLst>
                <a:outerShdw blurRad="38100" dist="25400" dir="5400000" algn="ctr" rotWithShape="0">
                  <a:srgbClr val="6E747A">
                    <a:alpha val="43000"/>
                  </a:srgbClr>
                </a:outerShdw>
              </a:effectLst>
              <a:uFill>
                <a:solidFill>
                  <a:srgbClr val="FFFFFF"/>
                </a:solidFill>
              </a:uFill>
              <a:latin typeface="微软雅黑" panose="020B0503020204020204" charset="-122"/>
              <a:ea typeface="DejaVu Sans" panose="020B0603030804020204"/>
              <a:sym typeface="+mn-ea"/>
            </a:endParaRPr>
          </a:p>
        </p:txBody>
      </p:sp>
      <p:sp>
        <p:nvSpPr>
          <p:cNvPr id="2" name="CustomShape 4"/>
          <p:cNvSpPr/>
          <p:nvPr/>
        </p:nvSpPr>
        <p:spPr>
          <a:xfrm>
            <a:off x="2080260" y="1322090"/>
            <a:ext cx="1531620" cy="405765"/>
          </a:xfrm>
          <a:prstGeom prst="rect">
            <a:avLst/>
          </a:prstGeom>
          <a:noFill/>
          <a:ln>
            <a:noFill/>
          </a:ln>
        </p:spPr>
        <p:style>
          <a:lnRef idx="0">
            <a:srgbClr val="FFFFFF"/>
          </a:lnRef>
          <a:fillRef idx="0">
            <a:srgbClr val="FFFFFF"/>
          </a:fillRef>
          <a:effectRef idx="0">
            <a:srgbClr val="FFFFFF"/>
          </a:effectRef>
          <a:fontRef idx="minor"/>
        </p:style>
        <p:txBody>
          <a:bodyPr wrap="none" lIns="68400" tIns="34200" rIns="68400" bIns="34200"/>
          <a:lstStyle/>
          <a:p>
            <a:pPr algn="r">
              <a:lnSpc>
                <a:spcPct val="125000"/>
              </a:lnSpc>
            </a:pPr>
            <a:r>
              <a:rPr lang="zh-CN" altLang="en-US" sz="2000" b="1" strike="noStrike" spc="-1" dirty="0">
                <a:solidFill>
                  <a:srgbClr val="000000"/>
                </a:solidFill>
                <a:uFill>
                  <a:solidFill>
                    <a:srgbClr val="FFFFFF"/>
                  </a:solidFill>
                </a:uFill>
                <a:latin typeface="Arial" panose="020B0604020202020204"/>
                <a:ea typeface="宋体" panose="02010600030101010101" pitchFamily="2" charset="-122"/>
              </a:rPr>
              <a:t>关键研究难点</a:t>
            </a:r>
          </a:p>
        </p:txBody>
      </p:sp>
      <p:sp>
        <p:nvSpPr>
          <p:cNvPr id="5" name="CustomShape 12"/>
          <p:cNvSpPr/>
          <p:nvPr/>
        </p:nvSpPr>
        <p:spPr>
          <a:xfrm>
            <a:off x="2080260" y="1734820"/>
            <a:ext cx="1415415" cy="76200"/>
          </a:xfrm>
          <a:prstGeom prst="rect">
            <a:avLst/>
          </a:prstGeom>
          <a:solidFill>
            <a:srgbClr val="34495E"/>
          </a:solidFill>
          <a:ln w="25560">
            <a:noFill/>
          </a:ln>
        </p:spPr>
        <p:style>
          <a:lnRef idx="0">
            <a:srgbClr val="FFFFFF"/>
          </a:lnRef>
          <a:fillRef idx="0">
            <a:srgbClr val="FFFFFF"/>
          </a:fillRef>
          <a:effectRef idx="0">
            <a:srgbClr val="FFFFFF"/>
          </a:effectRef>
          <a:fontRef idx="minor"/>
        </p:style>
      </p:sp>
    </p:spTree>
  </p:cSld>
  <p:clrMapOvr>
    <a:masterClrMapping/>
  </p:clrMapOvr>
  <p:transition spd="slow">
    <p:push dir="r"/>
  </p:transition>
</p:sld>
</file>

<file path=ppt/tags/tag1.xml><?xml version="1.0" encoding="utf-8"?>
<p:tagLst xmlns:a="http://schemas.openxmlformats.org/drawingml/2006/main" xmlns:r="http://schemas.openxmlformats.org/officeDocument/2006/relationships" xmlns:p="http://schemas.openxmlformats.org/presentationml/2006/main">
  <p:tag name="KSO_WM_UNIT_FLASH_PICTURE_TYPE"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TotalTime>
  <Words>944</Words>
  <Application>Microsoft Office PowerPoint</Application>
  <PresentationFormat>宽屏</PresentationFormat>
  <Paragraphs>114</Paragraphs>
  <Slides>24</Slides>
  <Notes>8</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24</vt:i4>
      </vt:variant>
    </vt:vector>
  </HeadingPairs>
  <TitlesOfParts>
    <vt:vector size="34" baseType="lpstr">
      <vt:lpstr>YaHei Consolas Hybrid</vt:lpstr>
      <vt:lpstr>宋体</vt:lpstr>
      <vt:lpstr>微软雅黑</vt:lpstr>
      <vt:lpstr>Arial</vt:lpstr>
      <vt:lpstr>Calibri</vt:lpstr>
      <vt:lpstr>Symbol</vt:lpstr>
      <vt:lpstr>Verdana</vt:lpstr>
      <vt:lpstr>Wingdings</vt:lpstr>
      <vt:lpstr>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学术报告毕业答辩</dc:title>
  <dc:creator>user</dc:creator>
  <cp:keywords>user</cp:keywords>
  <cp:lastModifiedBy>刘 宏鑫</cp:lastModifiedBy>
  <cp:revision>376</cp:revision>
  <dcterms:created xsi:type="dcterms:W3CDTF">2019-09-17T12:07:00Z</dcterms:created>
  <dcterms:modified xsi:type="dcterms:W3CDTF">2019-09-20T01:39:56Z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宽屏</vt:lpwstr>
  </property>
  <property fmtid="{D5CDD505-2E9C-101B-9397-08002B2CF9AE}" pid="9" name="ScaleCrop">
    <vt:bool>false</vt:bool>
  </property>
  <property fmtid="{D5CDD505-2E9C-101B-9397-08002B2CF9AE}" pid="10" name="ShareDoc">
    <vt:bool>false</vt:bool>
  </property>
  <property fmtid="{D5CDD505-2E9C-101B-9397-08002B2CF9AE}" pid="11" name="Slides">
    <vt:i4>25</vt:i4>
  </property>
  <property fmtid="{D5CDD505-2E9C-101B-9397-08002B2CF9AE}" pid="12" name="KSOProductBuildVer">
    <vt:lpwstr>2052-11.1.0.9069</vt:lpwstr>
  </property>
</Properties>
</file>